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352" r:id="rId5"/>
    <p:sldId id="331" r:id="rId6"/>
    <p:sldId id="348" r:id="rId7"/>
    <p:sldId id="292" r:id="rId8"/>
    <p:sldId id="330" r:id="rId9"/>
    <p:sldId id="298" r:id="rId10"/>
    <p:sldId id="349" r:id="rId11"/>
    <p:sldId id="350" r:id="rId12"/>
    <p:sldId id="307" r:id="rId13"/>
    <p:sldId id="335" r:id="rId14"/>
    <p:sldId id="301" r:id="rId15"/>
    <p:sldId id="304" r:id="rId16"/>
    <p:sldId id="305" r:id="rId17"/>
    <p:sldId id="337" r:id="rId18"/>
    <p:sldId id="308" r:id="rId19"/>
    <p:sldId id="338" r:id="rId20"/>
    <p:sldId id="322" r:id="rId21"/>
    <p:sldId id="339" r:id="rId22"/>
    <p:sldId id="310" r:id="rId23"/>
    <p:sldId id="311" r:id="rId24"/>
    <p:sldId id="340" r:id="rId25"/>
    <p:sldId id="315" r:id="rId26"/>
    <p:sldId id="341" r:id="rId27"/>
    <p:sldId id="314" r:id="rId28"/>
    <p:sldId id="342" r:id="rId29"/>
    <p:sldId id="319" r:id="rId30"/>
    <p:sldId id="320" r:id="rId31"/>
    <p:sldId id="343" r:id="rId32"/>
    <p:sldId id="325" r:id="rId33"/>
    <p:sldId id="326" r:id="rId34"/>
    <p:sldId id="365" r:id="rId35"/>
    <p:sldId id="366" r:id="rId36"/>
    <p:sldId id="36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941DD9-2417-3610-0F1E-290C78EAAF3B}" name="Alexander Milward" initials="AM" userId="S::alexander@pagemedical.co.uk::cbb52dd4-e5f6-46c8-9343-7d9428ba7bbb" providerId="AD"/>
  <p188:author id="{926D3FDB-79C8-2C1F-5DAA-FD782B349B80}" name="James Carter" initials="JC" userId="S::james@pagemedical.co.uk::15642c36-216d-415f-acb2-2d2e06c854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1B2E"/>
    <a:srgbClr val="00538F"/>
    <a:srgbClr val="A4BF79"/>
    <a:srgbClr val="FFFF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5E10D0-63A0-441E-93F8-E05A882F971D}" v="3" dt="2025-04-23T10:13:29.2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97386" autoAdjust="0"/>
  </p:normalViewPr>
  <p:slideViewPr>
    <p:cSldViewPr snapToGrid="0">
      <p:cViewPr varScale="1">
        <p:scale>
          <a:sx n="106" d="100"/>
          <a:sy n="106" d="100"/>
        </p:scale>
        <p:origin x="732" y="11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Milward" userId="cbb52dd4-e5f6-46c8-9343-7d9428ba7bbb" providerId="ADAL" clId="{16FEF41A-D50F-41F7-ACDC-E8984750A3AE}"/>
    <pc:docChg chg="undo custSel modSld">
      <pc:chgData name="Alexander Milward" userId="cbb52dd4-e5f6-46c8-9343-7d9428ba7bbb" providerId="ADAL" clId="{16FEF41A-D50F-41F7-ACDC-E8984750A3AE}" dt="2025-04-22T09:07:26.074" v="299"/>
      <pc:docMkLst>
        <pc:docMk/>
      </pc:docMkLst>
      <pc:sldChg chg="modSp mod">
        <pc:chgData name="Alexander Milward" userId="cbb52dd4-e5f6-46c8-9343-7d9428ba7bbb" providerId="ADAL" clId="{16FEF41A-D50F-41F7-ACDC-E8984750A3AE}" dt="2025-04-22T08:14:33.502" v="8" actId="14100"/>
        <pc:sldMkLst>
          <pc:docMk/>
          <pc:sldMk cId="2904369179" sldId="261"/>
        </pc:sldMkLst>
      </pc:sldChg>
      <pc:sldChg chg="addSp modSp mod">
        <pc:chgData name="Alexander Milward" userId="cbb52dd4-e5f6-46c8-9343-7d9428ba7bbb" providerId="ADAL" clId="{16FEF41A-D50F-41F7-ACDC-E8984750A3AE}" dt="2025-04-22T09:04:00.029" v="177" actId="1076"/>
        <pc:sldMkLst>
          <pc:docMk/>
          <pc:sldMk cId="593058396" sldId="262"/>
        </pc:sldMkLst>
      </pc:sldChg>
      <pc:sldChg chg="addSp modSp mod">
        <pc:chgData name="Alexander Milward" userId="cbb52dd4-e5f6-46c8-9343-7d9428ba7bbb" providerId="ADAL" clId="{16FEF41A-D50F-41F7-ACDC-E8984750A3AE}" dt="2025-04-22T09:03:18.344" v="171" actId="1076"/>
        <pc:sldMkLst>
          <pc:docMk/>
          <pc:sldMk cId="617912550" sldId="268"/>
        </pc:sldMkLst>
      </pc:sldChg>
      <pc:sldChg chg="addSp modSp mod">
        <pc:chgData name="Alexander Milward" userId="cbb52dd4-e5f6-46c8-9343-7d9428ba7bbb" providerId="ADAL" clId="{16FEF41A-D50F-41F7-ACDC-E8984750A3AE}" dt="2025-04-22T09:06:28.898" v="298" actId="20577"/>
        <pc:sldMkLst>
          <pc:docMk/>
          <pc:sldMk cId="1290193837" sldId="269"/>
        </pc:sldMkLst>
      </pc:sldChg>
      <pc:sldChg chg="addSp modSp">
        <pc:chgData name="Alexander Milward" userId="cbb52dd4-e5f6-46c8-9343-7d9428ba7bbb" providerId="ADAL" clId="{16FEF41A-D50F-41F7-ACDC-E8984750A3AE}" dt="2025-04-22T09:07:26.074" v="299"/>
        <pc:sldMkLst>
          <pc:docMk/>
          <pc:sldMk cId="52319355" sldId="270"/>
        </pc:sldMkLst>
      </pc:sldChg>
      <pc:sldChg chg="addSp modSp mod">
        <pc:chgData name="Alexander Milward" userId="cbb52dd4-e5f6-46c8-9343-7d9428ba7bbb" providerId="ADAL" clId="{16FEF41A-D50F-41F7-ACDC-E8984750A3AE}" dt="2025-04-22T09:05:42.735" v="236" actId="1076"/>
        <pc:sldMkLst>
          <pc:docMk/>
          <pc:sldMk cId="2150852924" sldId="272"/>
        </pc:sldMkLst>
      </pc:sldChg>
      <pc:sldChg chg="addSp modSp mod">
        <pc:chgData name="Alexander Milward" userId="cbb52dd4-e5f6-46c8-9343-7d9428ba7bbb" providerId="ADAL" clId="{16FEF41A-D50F-41F7-ACDC-E8984750A3AE}" dt="2025-04-22T09:03:41.610" v="173" actId="1076"/>
        <pc:sldMkLst>
          <pc:docMk/>
          <pc:sldMk cId="3533426799" sldId="273"/>
        </pc:sldMkLst>
      </pc:sldChg>
      <pc:sldChg chg="addSp modSp mod">
        <pc:chgData name="Alexander Milward" userId="cbb52dd4-e5f6-46c8-9343-7d9428ba7bbb" providerId="ADAL" clId="{16FEF41A-D50F-41F7-ACDC-E8984750A3AE}" dt="2025-04-22T09:04:05.497" v="179" actId="1076"/>
        <pc:sldMkLst>
          <pc:docMk/>
          <pc:sldMk cId="1822439101" sldId="274"/>
        </pc:sldMkLst>
      </pc:sldChg>
      <pc:sldChg chg="addSp modSp mod">
        <pc:chgData name="Alexander Milward" userId="cbb52dd4-e5f6-46c8-9343-7d9428ba7bbb" providerId="ADAL" clId="{16FEF41A-D50F-41F7-ACDC-E8984750A3AE}" dt="2025-04-22T09:03:07.537" v="169" actId="1076"/>
        <pc:sldMkLst>
          <pc:docMk/>
          <pc:sldMk cId="398124559" sldId="351"/>
        </pc:sldMkLst>
      </pc:sldChg>
    </pc:docChg>
  </pc:docChgLst>
  <pc:docChgLst>
    <pc:chgData name="Alexander Milward" userId="cbb52dd4-e5f6-46c8-9343-7d9428ba7bbb" providerId="ADAL" clId="{9B666900-FFD1-4830-97B2-532FA2A8F140}"/>
    <pc:docChg chg="undo custSel addSld delSld modSld sldOrd">
      <pc:chgData name="Alexander Milward" userId="cbb52dd4-e5f6-46c8-9343-7d9428ba7bbb" providerId="ADAL" clId="{9B666900-FFD1-4830-97B2-532FA2A8F140}" dt="2025-02-24T13:28:44.211" v="536" actId="27614"/>
      <pc:docMkLst>
        <pc:docMk/>
      </pc:docMkLst>
      <pc:sldChg chg="addSp delSp modSp del mod modNotesTx">
        <pc:chgData name="Alexander Milward" userId="cbb52dd4-e5f6-46c8-9343-7d9428ba7bbb" providerId="ADAL" clId="{9B666900-FFD1-4830-97B2-532FA2A8F140}" dt="2025-02-24T10:30:24.652" v="342" actId="2696"/>
        <pc:sldMkLst>
          <pc:docMk/>
          <pc:sldMk cId="2137970680" sldId="258"/>
        </pc:sldMkLst>
      </pc:sldChg>
      <pc:sldChg chg="addSp delSp modSp mod">
        <pc:chgData name="Alexander Milward" userId="cbb52dd4-e5f6-46c8-9343-7d9428ba7bbb" providerId="ADAL" clId="{9B666900-FFD1-4830-97B2-532FA2A8F140}" dt="2025-02-24T09:34:00.074" v="243" actId="1035"/>
        <pc:sldMkLst>
          <pc:docMk/>
          <pc:sldMk cId="366035441" sldId="259"/>
        </pc:sldMkLst>
      </pc:sldChg>
      <pc:sldChg chg="modSp mod">
        <pc:chgData name="Alexander Milward" userId="cbb52dd4-e5f6-46c8-9343-7d9428ba7bbb" providerId="ADAL" clId="{9B666900-FFD1-4830-97B2-532FA2A8F140}" dt="2025-02-24T09:24:54.853" v="15" actId="1035"/>
        <pc:sldMkLst>
          <pc:docMk/>
          <pc:sldMk cId="4290288293" sldId="260"/>
        </pc:sldMkLst>
      </pc:sldChg>
      <pc:sldChg chg="modSp mod ord">
        <pc:chgData name="Alexander Milward" userId="cbb52dd4-e5f6-46c8-9343-7d9428ba7bbb" providerId="ADAL" clId="{9B666900-FFD1-4830-97B2-532FA2A8F140}" dt="2025-02-24T09:57:15.978" v="246"/>
        <pc:sldMkLst>
          <pc:docMk/>
          <pc:sldMk cId="2904369179" sldId="261"/>
        </pc:sldMkLst>
      </pc:sldChg>
      <pc:sldChg chg="addSp delSp modSp add mod ord modNotesTx">
        <pc:chgData name="Alexander Milward" userId="cbb52dd4-e5f6-46c8-9343-7d9428ba7bbb" providerId="ADAL" clId="{9B666900-FFD1-4830-97B2-532FA2A8F140}" dt="2025-02-24T13:26:58.262" v="474" actId="20577"/>
        <pc:sldMkLst>
          <pc:docMk/>
          <pc:sldMk cId="367729151" sldId="263"/>
        </pc:sldMkLst>
      </pc:sldChg>
      <pc:sldChg chg="del">
        <pc:chgData name="Alexander Milward" userId="cbb52dd4-e5f6-46c8-9343-7d9428ba7bbb" providerId="ADAL" clId="{9B666900-FFD1-4830-97B2-532FA2A8F140}" dt="2025-02-24T09:36:44.107" v="244" actId="2696"/>
        <pc:sldMkLst>
          <pc:docMk/>
          <pc:sldMk cId="1378933579" sldId="263"/>
        </pc:sldMkLst>
      </pc:sldChg>
      <pc:sldChg chg="addSp modSp add del mod">
        <pc:chgData name="Alexander Milward" userId="cbb52dd4-e5f6-46c8-9343-7d9428ba7bbb" providerId="ADAL" clId="{9B666900-FFD1-4830-97B2-532FA2A8F140}" dt="2025-02-24T10:32:07.358" v="371" actId="2696"/>
        <pc:sldMkLst>
          <pc:docMk/>
          <pc:sldMk cId="3022272714" sldId="264"/>
        </pc:sldMkLst>
      </pc:sldChg>
      <pc:sldChg chg="addSp delSp modSp add mod ord modNotesTx">
        <pc:chgData name="Alexander Milward" userId="cbb52dd4-e5f6-46c8-9343-7d9428ba7bbb" providerId="ADAL" clId="{9B666900-FFD1-4830-97B2-532FA2A8F140}" dt="2025-02-24T13:26:41.483" v="452"/>
        <pc:sldMkLst>
          <pc:docMk/>
          <pc:sldMk cId="654682197" sldId="265"/>
        </pc:sldMkLst>
      </pc:sldChg>
      <pc:sldChg chg="modSp new mod">
        <pc:chgData name="Alexander Milward" userId="cbb52dd4-e5f6-46c8-9343-7d9428ba7bbb" providerId="ADAL" clId="{9B666900-FFD1-4830-97B2-532FA2A8F140}" dt="2025-02-24T13:27:12.451" v="524" actId="20577"/>
        <pc:sldMkLst>
          <pc:docMk/>
          <pc:sldMk cId="2712336474" sldId="266"/>
        </pc:sldMkLst>
      </pc:sldChg>
      <pc:sldChg chg="addSp delSp modSp add mod">
        <pc:chgData name="Alexander Milward" userId="cbb52dd4-e5f6-46c8-9343-7d9428ba7bbb" providerId="ADAL" clId="{9B666900-FFD1-4830-97B2-532FA2A8F140}" dt="2025-02-24T13:28:32.530" v="532" actId="27614"/>
        <pc:sldMkLst>
          <pc:docMk/>
          <pc:sldMk cId="2991823005" sldId="267"/>
        </pc:sldMkLst>
      </pc:sldChg>
      <pc:sldChg chg="addSp delSp modSp add mod">
        <pc:chgData name="Alexander Milward" userId="cbb52dd4-e5f6-46c8-9343-7d9428ba7bbb" providerId="ADAL" clId="{9B666900-FFD1-4830-97B2-532FA2A8F140}" dt="2025-02-24T13:28:44.211" v="536" actId="27614"/>
        <pc:sldMkLst>
          <pc:docMk/>
          <pc:sldMk cId="454479857" sldId="268"/>
        </pc:sldMkLst>
      </pc:sldChg>
      <pc:sldChg chg="delSp add del mod">
        <pc:chgData name="Alexander Milward" userId="cbb52dd4-e5f6-46c8-9343-7d9428ba7bbb" providerId="ADAL" clId="{9B666900-FFD1-4830-97B2-532FA2A8F140}" dt="2025-02-24T13:28:21.660" v="530" actId="2696"/>
        <pc:sldMkLst>
          <pc:docMk/>
          <pc:sldMk cId="3619941280" sldId="268"/>
        </pc:sldMkLst>
      </pc:sldChg>
    </pc:docChg>
  </pc:docChgLst>
  <pc:docChgLst>
    <pc:chgData name="Chloe Rodic" userId="85c4b904-cf81-48ab-b314-8f3c795b453b" providerId="ADAL" clId="{4F673317-4C57-47A6-8534-76E2EF46A251}"/>
    <pc:docChg chg="undo custSel addSld delSld modSld addSection delSection modSection">
      <pc:chgData name="Chloe Rodic" userId="85c4b904-cf81-48ab-b314-8f3c795b453b" providerId="ADAL" clId="{4F673317-4C57-47A6-8534-76E2EF46A251}" dt="2025-02-21T11:12:45.112" v="1440" actId="1076"/>
      <pc:docMkLst>
        <pc:docMk/>
      </pc:docMkLst>
      <pc:sldChg chg="addSp modSp add del mod modNotesTx">
        <pc:chgData name="Chloe Rodic" userId="85c4b904-cf81-48ab-b314-8f3c795b453b" providerId="ADAL" clId="{4F673317-4C57-47A6-8534-76E2EF46A251}" dt="2025-02-21T10:25:58.154" v="625" actId="20577"/>
        <pc:sldMkLst>
          <pc:docMk/>
          <pc:sldMk cId="2182997771" sldId="256"/>
        </pc:sldMkLst>
      </pc:sldChg>
      <pc:sldChg chg="addSp modSp add del mod modNotesTx">
        <pc:chgData name="Chloe Rodic" userId="85c4b904-cf81-48ab-b314-8f3c795b453b" providerId="ADAL" clId="{4F673317-4C57-47A6-8534-76E2EF46A251}" dt="2025-02-21T10:26:04.363" v="633" actId="20577"/>
        <pc:sldMkLst>
          <pc:docMk/>
          <pc:sldMk cId="3375582048" sldId="257"/>
        </pc:sldMkLst>
      </pc:sldChg>
      <pc:sldChg chg="addSp delSp modSp add del mod modNotesTx">
        <pc:chgData name="Chloe Rodic" userId="85c4b904-cf81-48ab-b314-8f3c795b453b" providerId="ADAL" clId="{4F673317-4C57-47A6-8534-76E2EF46A251}" dt="2025-02-21T10:53:42.427" v="1104" actId="12788"/>
        <pc:sldMkLst>
          <pc:docMk/>
          <pc:sldMk cId="2137970680" sldId="258"/>
        </pc:sldMkLst>
      </pc:sldChg>
      <pc:sldChg chg="addSp delSp modSp add del mod">
        <pc:chgData name="Chloe Rodic" userId="85c4b904-cf81-48ab-b314-8f3c795b453b" providerId="ADAL" clId="{4F673317-4C57-47A6-8534-76E2EF46A251}" dt="2025-02-21T10:45:05.426" v="1081" actId="12788"/>
        <pc:sldMkLst>
          <pc:docMk/>
          <pc:sldMk cId="366035441" sldId="259"/>
        </pc:sldMkLst>
      </pc:sldChg>
      <pc:sldChg chg="addSp delSp modSp add del mod">
        <pc:chgData name="Chloe Rodic" userId="85c4b904-cf81-48ab-b314-8f3c795b453b" providerId="ADAL" clId="{4F673317-4C57-47A6-8534-76E2EF46A251}" dt="2025-02-21T11:12:45.112" v="1440" actId="1076"/>
        <pc:sldMkLst>
          <pc:docMk/>
          <pc:sldMk cId="4290288293" sldId="260"/>
        </pc:sldMkLst>
      </pc:sldChg>
      <pc:sldChg chg="addSp delSp modSp add del mod">
        <pc:chgData name="Chloe Rodic" userId="85c4b904-cf81-48ab-b314-8f3c795b453b" providerId="ADAL" clId="{4F673317-4C57-47A6-8534-76E2EF46A251}" dt="2025-02-21T11:11:12.650" v="1439" actId="1076"/>
        <pc:sldMkLst>
          <pc:docMk/>
          <pc:sldMk cId="2904369179" sldId="261"/>
        </pc:sldMkLst>
      </pc:sldChg>
      <pc:sldChg chg="delSp new del mod">
        <pc:chgData name="Chloe Rodic" userId="85c4b904-cf81-48ab-b314-8f3c795b453b" providerId="ADAL" clId="{4F673317-4C57-47A6-8534-76E2EF46A251}" dt="2025-02-20T15:16:27.052" v="507" actId="47"/>
        <pc:sldMkLst>
          <pc:docMk/>
          <pc:sldMk cId="1968625017" sldId="262"/>
        </pc:sldMkLst>
      </pc:sldChg>
      <pc:sldChg chg="addSp delSp modSp add del mod modNotesTx">
        <pc:chgData name="Chloe Rodic" userId="85c4b904-cf81-48ab-b314-8f3c795b453b" providerId="ADAL" clId="{4F673317-4C57-47A6-8534-76E2EF46A251}" dt="2025-02-21T10:26:28.255" v="646" actId="1076"/>
        <pc:sldMkLst>
          <pc:docMk/>
          <pc:sldMk cId="3052568837" sldId="262"/>
        </pc:sldMkLst>
      </pc:sldChg>
    </pc:docChg>
  </pc:docChgLst>
  <pc:docChgLst>
    <pc:chgData name="Alexander Milward" userId="cbb52dd4-e5f6-46c8-9343-7d9428ba7bbb" providerId="ADAL" clId="{375E10D0-63A0-441E-93F8-E05A882F971D}"/>
    <pc:docChg chg="addSld delSld modSld">
      <pc:chgData name="Alexander Milward" userId="cbb52dd4-e5f6-46c8-9343-7d9428ba7bbb" providerId="ADAL" clId="{375E10D0-63A0-441E-93F8-E05A882F971D}" dt="2025-04-28T08:29:05.562" v="19"/>
      <pc:docMkLst>
        <pc:docMk/>
      </pc:docMkLst>
      <pc:sldChg chg="del">
        <pc:chgData name="Alexander Milward" userId="cbb52dd4-e5f6-46c8-9343-7d9428ba7bbb" providerId="ADAL" clId="{375E10D0-63A0-441E-93F8-E05A882F971D}" dt="2025-04-22T10:13:52.424" v="0" actId="2696"/>
        <pc:sldMkLst>
          <pc:docMk/>
          <pc:sldMk cId="2708108479" sldId="256"/>
        </pc:sldMkLst>
      </pc:sldChg>
      <pc:sldChg chg="del">
        <pc:chgData name="Alexander Milward" userId="cbb52dd4-e5f6-46c8-9343-7d9428ba7bbb" providerId="ADAL" clId="{375E10D0-63A0-441E-93F8-E05A882F971D}" dt="2025-04-22T10:13:52.424" v="0" actId="2696"/>
        <pc:sldMkLst>
          <pc:docMk/>
          <pc:sldMk cId="2926641437" sldId="258"/>
        </pc:sldMkLst>
      </pc:sldChg>
      <pc:sldChg chg="del">
        <pc:chgData name="Alexander Milward" userId="cbb52dd4-e5f6-46c8-9343-7d9428ba7bbb" providerId="ADAL" clId="{375E10D0-63A0-441E-93F8-E05A882F971D}" dt="2025-04-23T10:13:26.719" v="17" actId="47"/>
        <pc:sldMkLst>
          <pc:docMk/>
          <pc:sldMk cId="3850298488" sldId="259"/>
        </pc:sldMkLst>
      </pc:sldChg>
      <pc:sldChg chg="del">
        <pc:chgData name="Alexander Milward" userId="cbb52dd4-e5f6-46c8-9343-7d9428ba7bbb" providerId="ADAL" clId="{375E10D0-63A0-441E-93F8-E05A882F971D}" dt="2025-04-23T10:13:26.719" v="17" actId="47"/>
        <pc:sldMkLst>
          <pc:docMk/>
          <pc:sldMk cId="4290288293" sldId="260"/>
        </pc:sldMkLst>
      </pc:sldChg>
      <pc:sldChg chg="del">
        <pc:chgData name="Alexander Milward" userId="cbb52dd4-e5f6-46c8-9343-7d9428ba7bbb" providerId="ADAL" clId="{375E10D0-63A0-441E-93F8-E05A882F971D}" dt="2025-04-23T10:13:26.719" v="17" actId="47"/>
        <pc:sldMkLst>
          <pc:docMk/>
          <pc:sldMk cId="2904369179" sldId="261"/>
        </pc:sldMkLst>
      </pc:sldChg>
      <pc:sldChg chg="del">
        <pc:chgData name="Alexander Milward" userId="cbb52dd4-e5f6-46c8-9343-7d9428ba7bbb" providerId="ADAL" clId="{375E10D0-63A0-441E-93F8-E05A882F971D}" dt="2025-04-22T10:13:59.729" v="1" actId="2696"/>
        <pc:sldMkLst>
          <pc:docMk/>
          <pc:sldMk cId="593058396" sldId="262"/>
        </pc:sldMkLst>
      </pc:sldChg>
      <pc:sldChg chg="del">
        <pc:chgData name="Alexander Milward" userId="cbb52dd4-e5f6-46c8-9343-7d9428ba7bbb" providerId="ADAL" clId="{375E10D0-63A0-441E-93F8-E05A882F971D}" dt="2025-04-22T10:13:59.729" v="1" actId="2696"/>
        <pc:sldMkLst>
          <pc:docMk/>
          <pc:sldMk cId="2412263294" sldId="263"/>
        </pc:sldMkLst>
      </pc:sldChg>
      <pc:sldChg chg="del">
        <pc:chgData name="Alexander Milward" userId="cbb52dd4-e5f6-46c8-9343-7d9428ba7bbb" providerId="ADAL" clId="{375E10D0-63A0-441E-93F8-E05A882F971D}" dt="2025-04-22T10:13:59.729" v="1" actId="2696"/>
        <pc:sldMkLst>
          <pc:docMk/>
          <pc:sldMk cId="3586371387" sldId="264"/>
        </pc:sldMkLst>
      </pc:sldChg>
      <pc:sldChg chg="del">
        <pc:chgData name="Alexander Milward" userId="cbb52dd4-e5f6-46c8-9343-7d9428ba7bbb" providerId="ADAL" clId="{375E10D0-63A0-441E-93F8-E05A882F971D}" dt="2025-04-22T10:13:59.729" v="1" actId="2696"/>
        <pc:sldMkLst>
          <pc:docMk/>
          <pc:sldMk cId="2021095196" sldId="265"/>
        </pc:sldMkLst>
      </pc:sldChg>
      <pc:sldChg chg="del">
        <pc:chgData name="Alexander Milward" userId="cbb52dd4-e5f6-46c8-9343-7d9428ba7bbb" providerId="ADAL" clId="{375E10D0-63A0-441E-93F8-E05A882F971D}" dt="2025-04-22T10:13:59.729" v="1" actId="2696"/>
        <pc:sldMkLst>
          <pc:docMk/>
          <pc:sldMk cId="1298895861" sldId="266"/>
        </pc:sldMkLst>
      </pc:sldChg>
      <pc:sldChg chg="del">
        <pc:chgData name="Alexander Milward" userId="cbb52dd4-e5f6-46c8-9343-7d9428ba7bbb" providerId="ADAL" clId="{375E10D0-63A0-441E-93F8-E05A882F971D}" dt="2025-04-22T10:13:59.729" v="1" actId="2696"/>
        <pc:sldMkLst>
          <pc:docMk/>
          <pc:sldMk cId="2515326032" sldId="267"/>
        </pc:sldMkLst>
      </pc:sldChg>
      <pc:sldChg chg="del">
        <pc:chgData name="Alexander Milward" userId="cbb52dd4-e5f6-46c8-9343-7d9428ba7bbb" providerId="ADAL" clId="{375E10D0-63A0-441E-93F8-E05A882F971D}" dt="2025-04-22T10:13:59.729" v="1" actId="2696"/>
        <pc:sldMkLst>
          <pc:docMk/>
          <pc:sldMk cId="617912550" sldId="268"/>
        </pc:sldMkLst>
      </pc:sldChg>
      <pc:sldChg chg="del">
        <pc:chgData name="Alexander Milward" userId="cbb52dd4-e5f6-46c8-9343-7d9428ba7bbb" providerId="ADAL" clId="{375E10D0-63A0-441E-93F8-E05A882F971D}" dt="2025-04-22T10:13:59.729" v="1" actId="2696"/>
        <pc:sldMkLst>
          <pc:docMk/>
          <pc:sldMk cId="1290193837" sldId="269"/>
        </pc:sldMkLst>
      </pc:sldChg>
      <pc:sldChg chg="del">
        <pc:chgData name="Alexander Milward" userId="cbb52dd4-e5f6-46c8-9343-7d9428ba7bbb" providerId="ADAL" clId="{375E10D0-63A0-441E-93F8-E05A882F971D}" dt="2025-04-22T10:13:59.729" v="1" actId="2696"/>
        <pc:sldMkLst>
          <pc:docMk/>
          <pc:sldMk cId="52319355" sldId="270"/>
        </pc:sldMkLst>
      </pc:sldChg>
      <pc:sldChg chg="del">
        <pc:chgData name="Alexander Milward" userId="cbb52dd4-e5f6-46c8-9343-7d9428ba7bbb" providerId="ADAL" clId="{375E10D0-63A0-441E-93F8-E05A882F971D}" dt="2025-04-22T10:13:59.729" v="1" actId="2696"/>
        <pc:sldMkLst>
          <pc:docMk/>
          <pc:sldMk cId="1196846237" sldId="271"/>
        </pc:sldMkLst>
      </pc:sldChg>
      <pc:sldChg chg="del">
        <pc:chgData name="Alexander Milward" userId="cbb52dd4-e5f6-46c8-9343-7d9428ba7bbb" providerId="ADAL" clId="{375E10D0-63A0-441E-93F8-E05A882F971D}" dt="2025-04-22T10:13:59.729" v="1" actId="2696"/>
        <pc:sldMkLst>
          <pc:docMk/>
          <pc:sldMk cId="2150852924" sldId="272"/>
        </pc:sldMkLst>
      </pc:sldChg>
      <pc:sldChg chg="del">
        <pc:chgData name="Alexander Milward" userId="cbb52dd4-e5f6-46c8-9343-7d9428ba7bbb" providerId="ADAL" clId="{375E10D0-63A0-441E-93F8-E05A882F971D}" dt="2025-04-22T10:13:59.729" v="1" actId="2696"/>
        <pc:sldMkLst>
          <pc:docMk/>
          <pc:sldMk cId="3533426799" sldId="273"/>
        </pc:sldMkLst>
      </pc:sldChg>
      <pc:sldChg chg="del">
        <pc:chgData name="Alexander Milward" userId="cbb52dd4-e5f6-46c8-9343-7d9428ba7bbb" providerId="ADAL" clId="{375E10D0-63A0-441E-93F8-E05A882F971D}" dt="2025-04-22T10:13:59.729" v="1" actId="2696"/>
        <pc:sldMkLst>
          <pc:docMk/>
          <pc:sldMk cId="1822439101" sldId="274"/>
        </pc:sldMkLst>
      </pc:sldChg>
      <pc:sldChg chg="del">
        <pc:chgData name="Alexander Milward" userId="cbb52dd4-e5f6-46c8-9343-7d9428ba7bbb" providerId="ADAL" clId="{375E10D0-63A0-441E-93F8-E05A882F971D}" dt="2025-04-22T10:16:45.912" v="3" actId="2696"/>
        <pc:sldMkLst>
          <pc:docMk/>
          <pc:sldMk cId="3499363283" sldId="290"/>
        </pc:sldMkLst>
      </pc:sldChg>
      <pc:sldChg chg="del">
        <pc:chgData name="Alexander Milward" userId="cbb52dd4-e5f6-46c8-9343-7d9428ba7bbb" providerId="ADAL" clId="{375E10D0-63A0-441E-93F8-E05A882F971D}" dt="2025-04-22T10:16:45.912" v="3" actId="2696"/>
        <pc:sldMkLst>
          <pc:docMk/>
          <pc:sldMk cId="4262072274" sldId="291"/>
        </pc:sldMkLst>
      </pc:sldChg>
      <pc:sldChg chg="del">
        <pc:chgData name="Alexander Milward" userId="cbb52dd4-e5f6-46c8-9343-7d9428ba7bbb" providerId="ADAL" clId="{375E10D0-63A0-441E-93F8-E05A882F971D}" dt="2025-04-22T10:16:52.458" v="4" actId="2696"/>
        <pc:sldMkLst>
          <pc:docMk/>
          <pc:sldMk cId="2266505213" sldId="293"/>
        </pc:sldMkLst>
      </pc:sldChg>
      <pc:sldChg chg="del">
        <pc:chgData name="Alexander Milward" userId="cbb52dd4-e5f6-46c8-9343-7d9428ba7bbb" providerId="ADAL" clId="{375E10D0-63A0-441E-93F8-E05A882F971D}" dt="2025-04-22T10:17:18.285" v="7" actId="2696"/>
        <pc:sldMkLst>
          <pc:docMk/>
          <pc:sldMk cId="903438001" sldId="294"/>
        </pc:sldMkLst>
      </pc:sldChg>
      <pc:sldChg chg="del">
        <pc:chgData name="Alexander Milward" userId="cbb52dd4-e5f6-46c8-9343-7d9428ba7bbb" providerId="ADAL" clId="{375E10D0-63A0-441E-93F8-E05A882F971D}" dt="2025-04-22T10:17:02.102" v="5" actId="2696"/>
        <pc:sldMkLst>
          <pc:docMk/>
          <pc:sldMk cId="1705024923" sldId="295"/>
        </pc:sldMkLst>
      </pc:sldChg>
      <pc:sldChg chg="del">
        <pc:chgData name="Alexander Milward" userId="cbb52dd4-e5f6-46c8-9343-7d9428ba7bbb" providerId="ADAL" clId="{375E10D0-63A0-441E-93F8-E05A882F971D}" dt="2025-04-22T10:17:02.102" v="5" actId="2696"/>
        <pc:sldMkLst>
          <pc:docMk/>
          <pc:sldMk cId="3573494452" sldId="296"/>
        </pc:sldMkLst>
      </pc:sldChg>
      <pc:sldChg chg="del">
        <pc:chgData name="Alexander Milward" userId="cbb52dd4-e5f6-46c8-9343-7d9428ba7bbb" providerId="ADAL" clId="{375E10D0-63A0-441E-93F8-E05A882F971D}" dt="2025-04-22T10:17:02.102" v="5" actId="2696"/>
        <pc:sldMkLst>
          <pc:docMk/>
          <pc:sldMk cId="2142185638" sldId="297"/>
        </pc:sldMkLst>
      </pc:sldChg>
      <pc:sldChg chg="del">
        <pc:chgData name="Alexander Milward" userId="cbb52dd4-e5f6-46c8-9343-7d9428ba7bbb" providerId="ADAL" clId="{375E10D0-63A0-441E-93F8-E05A882F971D}" dt="2025-04-22T10:17:13.219" v="6" actId="2696"/>
        <pc:sldMkLst>
          <pc:docMk/>
          <pc:sldMk cId="2983199058" sldId="299"/>
        </pc:sldMkLst>
      </pc:sldChg>
      <pc:sldChg chg="del">
        <pc:chgData name="Alexander Milward" userId="cbb52dd4-e5f6-46c8-9343-7d9428ba7bbb" providerId="ADAL" clId="{375E10D0-63A0-441E-93F8-E05A882F971D}" dt="2025-04-22T10:17:40.548" v="8" actId="2696"/>
        <pc:sldMkLst>
          <pc:docMk/>
          <pc:sldMk cId="3482930335" sldId="303"/>
        </pc:sldMkLst>
      </pc:sldChg>
      <pc:sldChg chg="del">
        <pc:chgData name="Alexander Milward" userId="cbb52dd4-e5f6-46c8-9343-7d9428ba7bbb" providerId="ADAL" clId="{375E10D0-63A0-441E-93F8-E05A882F971D}" dt="2025-04-22T10:17:40.548" v="8" actId="2696"/>
        <pc:sldMkLst>
          <pc:docMk/>
          <pc:sldMk cId="1928072218" sldId="306"/>
        </pc:sldMkLst>
      </pc:sldChg>
      <pc:sldChg chg="del">
        <pc:chgData name="Alexander Milward" userId="cbb52dd4-e5f6-46c8-9343-7d9428ba7bbb" providerId="ADAL" clId="{375E10D0-63A0-441E-93F8-E05A882F971D}" dt="2025-04-22T10:18:06.602" v="10" actId="2696"/>
        <pc:sldMkLst>
          <pc:docMk/>
          <pc:sldMk cId="3340900492" sldId="309"/>
        </pc:sldMkLst>
      </pc:sldChg>
      <pc:sldChg chg="del">
        <pc:chgData name="Alexander Milward" userId="cbb52dd4-e5f6-46c8-9343-7d9428ba7bbb" providerId="ADAL" clId="{375E10D0-63A0-441E-93F8-E05A882F971D}" dt="2025-04-22T10:18:43.376" v="11" actId="2696"/>
        <pc:sldMkLst>
          <pc:docMk/>
          <pc:sldMk cId="2577993402" sldId="312"/>
        </pc:sldMkLst>
      </pc:sldChg>
      <pc:sldChg chg="del">
        <pc:chgData name="Alexander Milward" userId="cbb52dd4-e5f6-46c8-9343-7d9428ba7bbb" providerId="ADAL" clId="{375E10D0-63A0-441E-93F8-E05A882F971D}" dt="2025-04-22T10:19:50.678" v="12" actId="2696"/>
        <pc:sldMkLst>
          <pc:docMk/>
          <pc:sldMk cId="3696715673" sldId="313"/>
        </pc:sldMkLst>
      </pc:sldChg>
      <pc:sldChg chg="del">
        <pc:chgData name="Alexander Milward" userId="cbb52dd4-e5f6-46c8-9343-7d9428ba7bbb" providerId="ADAL" clId="{375E10D0-63A0-441E-93F8-E05A882F971D}" dt="2025-04-22T10:20:05.576" v="13" actId="2696"/>
        <pc:sldMkLst>
          <pc:docMk/>
          <pc:sldMk cId="150265833" sldId="316"/>
        </pc:sldMkLst>
      </pc:sldChg>
      <pc:sldChg chg="del">
        <pc:chgData name="Alexander Milward" userId="cbb52dd4-e5f6-46c8-9343-7d9428ba7bbb" providerId="ADAL" clId="{375E10D0-63A0-441E-93F8-E05A882F971D}" dt="2025-04-22T10:20:16.979" v="14" actId="2696"/>
        <pc:sldMkLst>
          <pc:docMk/>
          <pc:sldMk cId="2743162233" sldId="317"/>
        </pc:sldMkLst>
      </pc:sldChg>
      <pc:sldChg chg="del">
        <pc:chgData name="Alexander Milward" userId="cbb52dd4-e5f6-46c8-9343-7d9428ba7bbb" providerId="ADAL" clId="{375E10D0-63A0-441E-93F8-E05A882F971D}" dt="2025-04-22T10:20:16.979" v="14" actId="2696"/>
        <pc:sldMkLst>
          <pc:docMk/>
          <pc:sldMk cId="2470063987" sldId="318"/>
        </pc:sldMkLst>
      </pc:sldChg>
      <pc:sldChg chg="del">
        <pc:chgData name="Alexander Milward" userId="cbb52dd4-e5f6-46c8-9343-7d9428ba7bbb" providerId="ADAL" clId="{375E10D0-63A0-441E-93F8-E05A882F971D}" dt="2025-04-22T10:20:35.479" v="15" actId="2696"/>
        <pc:sldMkLst>
          <pc:docMk/>
          <pc:sldMk cId="845705687" sldId="321"/>
        </pc:sldMkLst>
      </pc:sldChg>
      <pc:sldChg chg="del">
        <pc:chgData name="Alexander Milward" userId="cbb52dd4-e5f6-46c8-9343-7d9428ba7bbb" providerId="ADAL" clId="{375E10D0-63A0-441E-93F8-E05A882F971D}" dt="2025-04-22T10:20:35.479" v="15" actId="2696"/>
        <pc:sldMkLst>
          <pc:docMk/>
          <pc:sldMk cId="2070498409" sldId="323"/>
        </pc:sldMkLst>
      </pc:sldChg>
      <pc:sldChg chg="del">
        <pc:chgData name="Alexander Milward" userId="cbb52dd4-e5f6-46c8-9343-7d9428ba7bbb" providerId="ADAL" clId="{375E10D0-63A0-441E-93F8-E05A882F971D}" dt="2025-04-22T10:20:35.479" v="15" actId="2696"/>
        <pc:sldMkLst>
          <pc:docMk/>
          <pc:sldMk cId="2085252784" sldId="324"/>
        </pc:sldMkLst>
      </pc:sldChg>
      <pc:sldChg chg="del">
        <pc:chgData name="Alexander Milward" userId="cbb52dd4-e5f6-46c8-9343-7d9428ba7bbb" providerId="ADAL" clId="{375E10D0-63A0-441E-93F8-E05A882F971D}" dt="2025-04-22T10:20:52.123" v="16" actId="2696"/>
        <pc:sldMkLst>
          <pc:docMk/>
          <pc:sldMk cId="3345390492" sldId="327"/>
        </pc:sldMkLst>
      </pc:sldChg>
      <pc:sldChg chg="del">
        <pc:chgData name="Alexander Milward" userId="cbb52dd4-e5f6-46c8-9343-7d9428ba7bbb" providerId="ADAL" clId="{375E10D0-63A0-441E-93F8-E05A882F971D}" dt="2025-04-22T10:17:54.029" v="9" actId="2696"/>
        <pc:sldMkLst>
          <pc:docMk/>
          <pc:sldMk cId="129317539" sldId="328"/>
        </pc:sldMkLst>
      </pc:sldChg>
      <pc:sldChg chg="del">
        <pc:chgData name="Alexander Milward" userId="cbb52dd4-e5f6-46c8-9343-7d9428ba7bbb" providerId="ADAL" clId="{375E10D0-63A0-441E-93F8-E05A882F971D}" dt="2025-04-22T10:17:54.029" v="9" actId="2696"/>
        <pc:sldMkLst>
          <pc:docMk/>
          <pc:sldMk cId="335910970" sldId="329"/>
        </pc:sldMkLst>
      </pc:sldChg>
      <pc:sldChg chg="modSp mod">
        <pc:chgData name="Alexander Milward" userId="cbb52dd4-e5f6-46c8-9343-7d9428ba7bbb" providerId="ADAL" clId="{375E10D0-63A0-441E-93F8-E05A882F971D}" dt="2025-04-28T08:29:05.562" v="19"/>
        <pc:sldMkLst>
          <pc:docMk/>
          <pc:sldMk cId="2149700993" sldId="335"/>
        </pc:sldMkLst>
        <pc:spChg chg="mod">
          <ac:chgData name="Alexander Milward" userId="cbb52dd4-e5f6-46c8-9343-7d9428ba7bbb" providerId="ADAL" clId="{375E10D0-63A0-441E-93F8-E05A882F971D}" dt="2025-04-28T08:29:05.562" v="19"/>
          <ac:spMkLst>
            <pc:docMk/>
            <pc:sldMk cId="2149700993" sldId="335"/>
            <ac:spMk id="6" creationId="{14E687C8-733D-CA4D-23ED-8BAA836178DE}"/>
          </ac:spMkLst>
        </pc:spChg>
      </pc:sldChg>
      <pc:sldChg chg="del">
        <pc:chgData name="Alexander Milward" userId="cbb52dd4-e5f6-46c8-9343-7d9428ba7bbb" providerId="ADAL" clId="{375E10D0-63A0-441E-93F8-E05A882F971D}" dt="2025-04-22T10:14:51.429" v="2" actId="2696"/>
        <pc:sldMkLst>
          <pc:docMk/>
          <pc:sldMk cId="1499262865" sldId="345"/>
        </pc:sldMkLst>
      </pc:sldChg>
      <pc:sldChg chg="del">
        <pc:chgData name="Alexander Milward" userId="cbb52dd4-e5f6-46c8-9343-7d9428ba7bbb" providerId="ADAL" clId="{375E10D0-63A0-441E-93F8-E05A882F971D}" dt="2025-04-22T10:14:51.429" v="2" actId="2696"/>
        <pc:sldMkLst>
          <pc:docMk/>
          <pc:sldMk cId="2968355945" sldId="347"/>
        </pc:sldMkLst>
      </pc:sldChg>
      <pc:sldChg chg="del">
        <pc:chgData name="Alexander Milward" userId="cbb52dd4-e5f6-46c8-9343-7d9428ba7bbb" providerId="ADAL" clId="{375E10D0-63A0-441E-93F8-E05A882F971D}" dt="2025-04-22T10:13:52.424" v="0" actId="2696"/>
        <pc:sldMkLst>
          <pc:docMk/>
          <pc:sldMk cId="398124559" sldId="351"/>
        </pc:sldMkLst>
      </pc:sldChg>
      <pc:sldChg chg="del">
        <pc:chgData name="Alexander Milward" userId="cbb52dd4-e5f6-46c8-9343-7d9428ba7bbb" providerId="ADAL" clId="{375E10D0-63A0-441E-93F8-E05A882F971D}" dt="2025-04-22T10:13:59.729" v="1" actId="2696"/>
        <pc:sldMkLst>
          <pc:docMk/>
          <pc:sldMk cId="2043513723" sldId="353"/>
        </pc:sldMkLst>
      </pc:sldChg>
      <pc:sldChg chg="del">
        <pc:chgData name="Alexander Milward" userId="cbb52dd4-e5f6-46c8-9343-7d9428ba7bbb" providerId="ADAL" clId="{375E10D0-63A0-441E-93F8-E05A882F971D}" dt="2025-04-22T10:13:59.729" v="1" actId="2696"/>
        <pc:sldMkLst>
          <pc:docMk/>
          <pc:sldMk cId="304115058" sldId="354"/>
        </pc:sldMkLst>
      </pc:sldChg>
      <pc:sldChg chg="del">
        <pc:chgData name="Alexander Milward" userId="cbb52dd4-e5f6-46c8-9343-7d9428ba7bbb" providerId="ADAL" clId="{375E10D0-63A0-441E-93F8-E05A882F971D}" dt="2025-04-22T10:13:59.729" v="1" actId="2696"/>
        <pc:sldMkLst>
          <pc:docMk/>
          <pc:sldMk cId="2044937136" sldId="355"/>
        </pc:sldMkLst>
      </pc:sldChg>
      <pc:sldChg chg="add">
        <pc:chgData name="Alexander Milward" userId="cbb52dd4-e5f6-46c8-9343-7d9428ba7bbb" providerId="ADAL" clId="{375E10D0-63A0-441E-93F8-E05A882F971D}" dt="2025-04-23T10:13:29.253" v="18"/>
        <pc:sldMkLst>
          <pc:docMk/>
          <pc:sldMk cId="2880790730" sldId="365"/>
        </pc:sldMkLst>
      </pc:sldChg>
      <pc:sldChg chg="add">
        <pc:chgData name="Alexander Milward" userId="cbb52dd4-e5f6-46c8-9343-7d9428ba7bbb" providerId="ADAL" clId="{375E10D0-63A0-441E-93F8-E05A882F971D}" dt="2025-04-23T10:13:29.253" v="18"/>
        <pc:sldMkLst>
          <pc:docMk/>
          <pc:sldMk cId="1710240731" sldId="366"/>
        </pc:sldMkLst>
      </pc:sldChg>
      <pc:sldChg chg="add">
        <pc:chgData name="Alexander Milward" userId="cbb52dd4-e5f6-46c8-9343-7d9428ba7bbb" providerId="ADAL" clId="{375E10D0-63A0-441E-93F8-E05A882F971D}" dt="2025-04-23T10:13:29.253" v="18"/>
        <pc:sldMkLst>
          <pc:docMk/>
          <pc:sldMk cId="2173067170" sldId="367"/>
        </pc:sldMkLst>
      </pc:sldChg>
    </pc:docChg>
  </pc:docChgLst>
  <pc:docChgLst>
    <pc:chgData name="Chloe Rodic" userId="85c4b904-cf81-48ab-b314-8f3c795b453b" providerId="ADAL" clId="{A5FDD892-8963-4A35-95CA-D01A702E69D1}"/>
    <pc:docChg chg="undo custSel addSld modSld">
      <pc:chgData name="Chloe Rodic" userId="85c4b904-cf81-48ab-b314-8f3c795b453b" providerId="ADAL" clId="{A5FDD892-8963-4A35-95CA-D01A702E69D1}" dt="2025-04-11T09:39:14.853" v="73" actId="1076"/>
      <pc:docMkLst>
        <pc:docMk/>
      </pc:docMkLst>
      <pc:sldChg chg="addSp delSp modSp mod">
        <pc:chgData name="Chloe Rodic" userId="85c4b904-cf81-48ab-b314-8f3c795b453b" providerId="ADAL" clId="{A5FDD892-8963-4A35-95CA-D01A702E69D1}" dt="2025-04-11T08:50:17.776" v="6" actId="962"/>
        <pc:sldMkLst>
          <pc:docMk/>
          <pc:sldMk cId="2021095196" sldId="265"/>
        </pc:sldMkLst>
      </pc:sldChg>
      <pc:sldChg chg="addSp delSp modSp mod">
        <pc:chgData name="Chloe Rodic" userId="85c4b904-cf81-48ab-b314-8f3c795b453b" providerId="ADAL" clId="{A5FDD892-8963-4A35-95CA-D01A702E69D1}" dt="2025-04-11T08:50:36.058" v="10" actId="962"/>
        <pc:sldMkLst>
          <pc:docMk/>
          <pc:sldMk cId="2515326032" sldId="267"/>
        </pc:sldMkLst>
      </pc:sldChg>
      <pc:sldChg chg="addSp delSp modSp mod">
        <pc:chgData name="Chloe Rodic" userId="85c4b904-cf81-48ab-b314-8f3c795b453b" providerId="ADAL" clId="{A5FDD892-8963-4A35-95CA-D01A702E69D1}" dt="2025-04-11T08:50:56.426" v="14" actId="962"/>
        <pc:sldMkLst>
          <pc:docMk/>
          <pc:sldMk cId="52319355" sldId="270"/>
        </pc:sldMkLst>
      </pc:sldChg>
      <pc:sldChg chg="addSp modSp mod">
        <pc:chgData name="Chloe Rodic" userId="85c4b904-cf81-48ab-b314-8f3c795b453b" providerId="ADAL" clId="{A5FDD892-8963-4A35-95CA-D01A702E69D1}" dt="2025-04-11T09:23:22.163" v="63" actId="1076"/>
        <pc:sldMkLst>
          <pc:docMk/>
          <pc:sldMk cId="1928072218" sldId="306"/>
        </pc:sldMkLst>
      </pc:sldChg>
      <pc:sldChg chg="modSp mod">
        <pc:chgData name="Chloe Rodic" userId="85c4b904-cf81-48ab-b314-8f3c795b453b" providerId="ADAL" clId="{A5FDD892-8963-4A35-95CA-D01A702E69D1}" dt="2025-04-11T09:39:08.451" v="72" actId="1076"/>
        <pc:sldMkLst>
          <pc:docMk/>
          <pc:sldMk cId="3340900492" sldId="309"/>
        </pc:sldMkLst>
      </pc:sldChg>
      <pc:sldChg chg="modSp mod">
        <pc:chgData name="Chloe Rodic" userId="85c4b904-cf81-48ab-b314-8f3c795b453b" providerId="ADAL" clId="{A5FDD892-8963-4A35-95CA-D01A702E69D1}" dt="2025-04-11T09:32:24.876" v="65" actId="1076"/>
        <pc:sldMkLst>
          <pc:docMk/>
          <pc:sldMk cId="1990145010" sldId="330"/>
        </pc:sldMkLst>
        <pc:spChg chg="mod">
          <ac:chgData name="Chloe Rodic" userId="85c4b904-cf81-48ab-b314-8f3c795b453b" providerId="ADAL" clId="{A5FDD892-8963-4A35-95CA-D01A702E69D1}" dt="2025-04-11T09:32:24.876" v="65" actId="1076"/>
          <ac:spMkLst>
            <pc:docMk/>
            <pc:sldMk cId="1990145010" sldId="330"/>
            <ac:spMk id="2" creationId="{27128BA1-B1F6-F33C-028C-D1C187D0A26B}"/>
          </ac:spMkLst>
        </pc:spChg>
      </pc:sldChg>
      <pc:sldChg chg="modSp mod">
        <pc:chgData name="Chloe Rodic" userId="85c4b904-cf81-48ab-b314-8f3c795b453b" providerId="ADAL" clId="{A5FDD892-8963-4A35-95CA-D01A702E69D1}" dt="2025-04-11T09:24:18.584" v="64" actId="1076"/>
        <pc:sldMkLst>
          <pc:docMk/>
          <pc:sldMk cId="1890795657" sldId="331"/>
        </pc:sldMkLst>
        <pc:spChg chg="mod">
          <ac:chgData name="Chloe Rodic" userId="85c4b904-cf81-48ab-b314-8f3c795b453b" providerId="ADAL" clId="{A5FDD892-8963-4A35-95CA-D01A702E69D1}" dt="2025-04-11T09:24:18.584" v="64" actId="1076"/>
          <ac:spMkLst>
            <pc:docMk/>
            <pc:sldMk cId="1890795657" sldId="331"/>
            <ac:spMk id="4" creationId="{438394C6-AE32-FAA4-D516-C760B0BA09EA}"/>
          </ac:spMkLst>
        </pc:spChg>
      </pc:sldChg>
      <pc:sldChg chg="modSp mod">
        <pc:chgData name="Chloe Rodic" userId="85c4b904-cf81-48ab-b314-8f3c795b453b" providerId="ADAL" clId="{A5FDD892-8963-4A35-95CA-D01A702E69D1}" dt="2025-04-11T09:38:01.896" v="66" actId="1076"/>
        <pc:sldMkLst>
          <pc:docMk/>
          <pc:sldMk cId="2149700993" sldId="335"/>
        </pc:sldMkLst>
        <pc:spChg chg="mod">
          <ac:chgData name="Chloe Rodic" userId="85c4b904-cf81-48ab-b314-8f3c795b453b" providerId="ADAL" clId="{A5FDD892-8963-4A35-95CA-D01A702E69D1}" dt="2025-04-11T09:38:01.896" v="66" actId="1076"/>
          <ac:spMkLst>
            <pc:docMk/>
            <pc:sldMk cId="2149700993" sldId="335"/>
            <ac:spMk id="6" creationId="{14E687C8-733D-CA4D-23ED-8BAA836178DE}"/>
          </ac:spMkLst>
        </pc:spChg>
      </pc:sldChg>
      <pc:sldChg chg="modSp mod">
        <pc:chgData name="Chloe Rodic" userId="85c4b904-cf81-48ab-b314-8f3c795b453b" providerId="ADAL" clId="{A5FDD892-8963-4A35-95CA-D01A702E69D1}" dt="2025-04-11T09:38:16.543" v="67" actId="1076"/>
        <pc:sldMkLst>
          <pc:docMk/>
          <pc:sldMk cId="2071639516" sldId="337"/>
        </pc:sldMkLst>
        <pc:spChg chg="mod">
          <ac:chgData name="Chloe Rodic" userId="85c4b904-cf81-48ab-b314-8f3c795b453b" providerId="ADAL" clId="{A5FDD892-8963-4A35-95CA-D01A702E69D1}" dt="2025-04-11T09:38:16.543" v="67" actId="1076"/>
          <ac:spMkLst>
            <pc:docMk/>
            <pc:sldMk cId="2071639516" sldId="337"/>
            <ac:spMk id="4" creationId="{CE48467F-7CA4-4AC2-D6ED-A65E7C823C04}"/>
          </ac:spMkLst>
        </pc:spChg>
      </pc:sldChg>
      <pc:sldChg chg="modSp mod">
        <pc:chgData name="Chloe Rodic" userId="85c4b904-cf81-48ab-b314-8f3c795b453b" providerId="ADAL" clId="{A5FDD892-8963-4A35-95CA-D01A702E69D1}" dt="2025-04-11T09:39:14.853" v="73" actId="1076"/>
        <pc:sldMkLst>
          <pc:docMk/>
          <pc:sldMk cId="2833689617" sldId="339"/>
        </pc:sldMkLst>
        <pc:spChg chg="mod">
          <ac:chgData name="Chloe Rodic" userId="85c4b904-cf81-48ab-b314-8f3c795b453b" providerId="ADAL" clId="{A5FDD892-8963-4A35-95CA-D01A702E69D1}" dt="2025-04-11T09:39:14.853" v="73" actId="1076"/>
          <ac:spMkLst>
            <pc:docMk/>
            <pc:sldMk cId="2833689617" sldId="339"/>
            <ac:spMk id="2" creationId="{728D08F4-DC28-19BE-9A2E-207F005DD251}"/>
          </ac:spMkLst>
        </pc:spChg>
      </pc:sldChg>
      <pc:sldChg chg="addSp modSp mod">
        <pc:chgData name="Chloe Rodic" userId="85c4b904-cf81-48ab-b314-8f3c795b453b" providerId="ADAL" clId="{A5FDD892-8963-4A35-95CA-D01A702E69D1}" dt="2025-04-11T09:22:58.041" v="61" actId="1036"/>
        <pc:sldMkLst>
          <pc:docMk/>
          <pc:sldMk cId="1603881435" sldId="350"/>
        </pc:sldMkLst>
        <pc:picChg chg="add mod">
          <ac:chgData name="Chloe Rodic" userId="85c4b904-cf81-48ab-b314-8f3c795b453b" providerId="ADAL" clId="{A5FDD892-8963-4A35-95CA-D01A702E69D1}" dt="2025-04-11T09:22:13.083" v="31" actId="1076"/>
          <ac:picMkLst>
            <pc:docMk/>
            <pc:sldMk cId="1603881435" sldId="350"/>
            <ac:picMk id="17" creationId="{E9E1519C-D11E-13C4-70CF-4E3F33C36E88}"/>
          </ac:picMkLst>
        </pc:picChg>
        <pc:picChg chg="add mod">
          <ac:chgData name="Chloe Rodic" userId="85c4b904-cf81-48ab-b314-8f3c795b453b" providerId="ADAL" clId="{A5FDD892-8963-4A35-95CA-D01A702E69D1}" dt="2025-04-11T09:22:24.259" v="36" actId="1076"/>
          <ac:picMkLst>
            <pc:docMk/>
            <pc:sldMk cId="1603881435" sldId="350"/>
            <ac:picMk id="19" creationId="{BFCF7AF1-3393-C2B9-FD17-03ADB1B23B86}"/>
          </ac:picMkLst>
        </pc:picChg>
        <pc:picChg chg="add mod">
          <ac:chgData name="Chloe Rodic" userId="85c4b904-cf81-48ab-b314-8f3c795b453b" providerId="ADAL" clId="{A5FDD892-8963-4A35-95CA-D01A702E69D1}" dt="2025-04-11T09:22:38.033" v="45" actId="1037"/>
          <ac:picMkLst>
            <pc:docMk/>
            <pc:sldMk cId="1603881435" sldId="350"/>
            <ac:picMk id="21" creationId="{A85DC68A-131B-9C10-F7A0-FCC2CBC4CAEB}"/>
          </ac:picMkLst>
        </pc:picChg>
        <pc:picChg chg="add mod">
          <ac:chgData name="Chloe Rodic" userId="85c4b904-cf81-48ab-b314-8f3c795b453b" providerId="ADAL" clId="{A5FDD892-8963-4A35-95CA-D01A702E69D1}" dt="2025-04-11T09:22:58.041" v="61" actId="1036"/>
          <ac:picMkLst>
            <pc:docMk/>
            <pc:sldMk cId="1603881435" sldId="350"/>
            <ac:picMk id="23" creationId="{3010783D-0E0F-63CD-1797-6FEA4B176DC8}"/>
          </ac:picMkLst>
        </pc:picChg>
      </pc:sldChg>
      <pc:sldChg chg="addSp delSp modSp mod">
        <pc:chgData name="Chloe Rodic" userId="85c4b904-cf81-48ab-b314-8f3c795b453b" providerId="ADAL" clId="{A5FDD892-8963-4A35-95CA-D01A702E69D1}" dt="2025-04-11T08:49:58.480" v="2" actId="27614"/>
        <pc:sldMkLst>
          <pc:docMk/>
          <pc:sldMk cId="2700140754" sldId="352"/>
        </pc:sldMkLst>
        <pc:picChg chg="add mod">
          <ac:chgData name="Chloe Rodic" userId="85c4b904-cf81-48ab-b314-8f3c795b453b" providerId="ADAL" clId="{A5FDD892-8963-4A35-95CA-D01A702E69D1}" dt="2025-04-11T08:49:58.480" v="2" actId="27614"/>
          <ac:picMkLst>
            <pc:docMk/>
            <pc:sldMk cId="2700140754" sldId="352"/>
            <ac:picMk id="4" creationId="{C0BFE37D-4C2F-8C80-3740-B15F8652E723}"/>
          </ac:picMkLst>
        </pc:picChg>
      </pc:sldChg>
      <pc:sldChg chg="addSp delSp modSp new mod">
        <pc:chgData name="Chloe Rodic" userId="85c4b904-cf81-48ab-b314-8f3c795b453b" providerId="ADAL" clId="{A5FDD892-8963-4A35-95CA-D01A702E69D1}" dt="2025-04-11T08:51:39.811" v="23" actId="962"/>
        <pc:sldMkLst>
          <pc:docMk/>
          <pc:sldMk cId="304115058" sldId="354"/>
        </pc:sldMkLst>
      </pc:sldChg>
      <pc:sldChg chg="addSp delSp modSp new mod">
        <pc:chgData name="Chloe Rodic" userId="85c4b904-cf81-48ab-b314-8f3c795b453b" providerId="ADAL" clId="{A5FDD892-8963-4A35-95CA-D01A702E69D1}" dt="2025-04-11T08:51:49.580" v="25" actId="27614"/>
        <pc:sldMkLst>
          <pc:docMk/>
          <pc:sldMk cId="2044937136" sldId="355"/>
        </pc:sldMkLst>
      </pc:sldChg>
    </pc:docChg>
  </pc:docChgLst>
  <pc:docChgLst>
    <pc:chgData name="Alexander Milward" userId="cbb52dd4-e5f6-46c8-9343-7d9428ba7bbb" providerId="ADAL" clId="{64FADDA4-3753-4B73-B6F4-FEA771694FFE}"/>
    <pc:docChg chg="undo custSel addSld delSld modSld">
      <pc:chgData name="Alexander Milward" userId="cbb52dd4-e5f6-46c8-9343-7d9428ba7bbb" providerId="ADAL" clId="{64FADDA4-3753-4B73-B6F4-FEA771694FFE}" dt="2025-03-18T09:24:33.692" v="16" actId="1076"/>
      <pc:docMkLst>
        <pc:docMk/>
      </pc:docMkLst>
      <pc:sldChg chg="add del">
        <pc:chgData name="Alexander Milward" userId="cbb52dd4-e5f6-46c8-9343-7d9428ba7bbb" providerId="ADAL" clId="{64FADDA4-3753-4B73-B6F4-FEA771694FFE}" dt="2025-03-18T08:47:11.635" v="1" actId="2696"/>
        <pc:sldMkLst>
          <pc:docMk/>
          <pc:sldMk cId="164022367" sldId="257"/>
        </pc:sldMkLst>
      </pc:sldChg>
      <pc:sldChg chg="modSp mod">
        <pc:chgData name="Alexander Milward" userId="cbb52dd4-e5f6-46c8-9343-7d9428ba7bbb" providerId="ADAL" clId="{64FADDA4-3753-4B73-B6F4-FEA771694FFE}" dt="2025-03-18T09:24:33.692" v="16" actId="1076"/>
        <pc:sldMkLst>
          <pc:docMk/>
          <pc:sldMk cId="2983199058" sldId="299"/>
        </pc:sldMkLst>
      </pc:sldChg>
    </pc:docChg>
  </pc:docChgLst>
  <pc:docChgLst>
    <pc:chgData name="Alexander Milward" userId="cbb52dd4-e5f6-46c8-9343-7d9428ba7bbb" providerId="ADAL" clId="{822AAC4F-58B6-4B0E-A518-7FEB16CE6D63}"/>
    <pc:docChg chg="undo custSel modSld">
      <pc:chgData name="Alexander Milward" userId="cbb52dd4-e5f6-46c8-9343-7d9428ba7bbb" providerId="ADAL" clId="{822AAC4F-58B6-4B0E-A518-7FEB16CE6D63}" dt="2025-03-17T14:39:01.230" v="237" actId="20577"/>
      <pc:docMkLst>
        <pc:docMk/>
      </pc:docMkLst>
      <pc:sldChg chg="modSp mod">
        <pc:chgData name="Alexander Milward" userId="cbb52dd4-e5f6-46c8-9343-7d9428ba7bbb" providerId="ADAL" clId="{822AAC4F-58B6-4B0E-A518-7FEB16CE6D63}" dt="2025-03-17T14:13:32.912" v="12" actId="948"/>
        <pc:sldMkLst>
          <pc:docMk/>
          <pc:sldMk cId="3499363283" sldId="290"/>
        </pc:sldMkLst>
      </pc:sldChg>
      <pc:sldChg chg="modSp mod">
        <pc:chgData name="Alexander Milward" userId="cbb52dd4-e5f6-46c8-9343-7d9428ba7bbb" providerId="ADAL" clId="{822AAC4F-58B6-4B0E-A518-7FEB16CE6D63}" dt="2025-03-17T14:11:34.950" v="6" actId="948"/>
        <pc:sldMkLst>
          <pc:docMk/>
          <pc:sldMk cId="4262072274" sldId="291"/>
        </pc:sldMkLst>
      </pc:sldChg>
      <pc:sldChg chg="modSp mod">
        <pc:chgData name="Alexander Milward" userId="cbb52dd4-e5f6-46c8-9343-7d9428ba7bbb" providerId="ADAL" clId="{822AAC4F-58B6-4B0E-A518-7FEB16CE6D63}" dt="2025-03-17T14:15:01.938" v="22" actId="14100"/>
        <pc:sldMkLst>
          <pc:docMk/>
          <pc:sldMk cId="3359817594" sldId="292"/>
        </pc:sldMkLst>
        <pc:spChg chg="mod">
          <ac:chgData name="Alexander Milward" userId="cbb52dd4-e5f6-46c8-9343-7d9428ba7bbb" providerId="ADAL" clId="{822AAC4F-58B6-4B0E-A518-7FEB16CE6D63}" dt="2025-03-17T14:14:10.526" v="13" actId="948"/>
          <ac:spMkLst>
            <pc:docMk/>
            <pc:sldMk cId="3359817594" sldId="292"/>
            <ac:spMk id="3" creationId="{82C66E9C-D415-57B5-4BAB-777C0534D6B8}"/>
          </ac:spMkLst>
        </pc:spChg>
        <pc:spChg chg="mod">
          <ac:chgData name="Alexander Milward" userId="cbb52dd4-e5f6-46c8-9343-7d9428ba7bbb" providerId="ADAL" clId="{822AAC4F-58B6-4B0E-A518-7FEB16CE6D63}" dt="2025-03-17T14:14:27.196" v="16" actId="948"/>
          <ac:spMkLst>
            <pc:docMk/>
            <pc:sldMk cId="3359817594" sldId="292"/>
            <ac:spMk id="4" creationId="{8159637B-3C04-5C1B-3F44-ADA7641C52A5}"/>
          </ac:spMkLst>
        </pc:spChg>
        <pc:spChg chg="mod">
          <ac:chgData name="Alexander Milward" userId="cbb52dd4-e5f6-46c8-9343-7d9428ba7bbb" providerId="ADAL" clId="{822AAC4F-58B6-4B0E-A518-7FEB16CE6D63}" dt="2025-03-17T14:14:27.196" v="16" actId="948"/>
          <ac:spMkLst>
            <pc:docMk/>
            <pc:sldMk cId="3359817594" sldId="292"/>
            <ac:spMk id="7" creationId="{63205D40-E216-3F15-E8CC-DAD5524EC572}"/>
          </ac:spMkLst>
        </pc:spChg>
        <pc:spChg chg="mod">
          <ac:chgData name="Alexander Milward" userId="cbb52dd4-e5f6-46c8-9343-7d9428ba7bbb" providerId="ADAL" clId="{822AAC4F-58B6-4B0E-A518-7FEB16CE6D63}" dt="2025-03-17T14:14:27.196" v="16" actId="948"/>
          <ac:spMkLst>
            <pc:docMk/>
            <pc:sldMk cId="3359817594" sldId="292"/>
            <ac:spMk id="9" creationId="{BE33A03D-07B6-1E87-DD30-CAF74DCC2B4E}"/>
          </ac:spMkLst>
        </pc:spChg>
        <pc:spChg chg="mod">
          <ac:chgData name="Alexander Milward" userId="cbb52dd4-e5f6-46c8-9343-7d9428ba7bbb" providerId="ADAL" clId="{822AAC4F-58B6-4B0E-A518-7FEB16CE6D63}" dt="2025-03-17T14:14:47.560" v="19" actId="1076"/>
          <ac:spMkLst>
            <pc:docMk/>
            <pc:sldMk cId="3359817594" sldId="292"/>
            <ac:spMk id="22" creationId="{835B441A-AEAF-935A-5F7F-2E83BA0B73DD}"/>
          </ac:spMkLst>
        </pc:spChg>
        <pc:spChg chg="mod">
          <ac:chgData name="Alexander Milward" userId="cbb52dd4-e5f6-46c8-9343-7d9428ba7bbb" providerId="ADAL" clId="{822AAC4F-58B6-4B0E-A518-7FEB16CE6D63}" dt="2025-03-17T14:15:01.938" v="22" actId="14100"/>
          <ac:spMkLst>
            <pc:docMk/>
            <pc:sldMk cId="3359817594" sldId="292"/>
            <ac:spMk id="23" creationId="{BE89F476-9870-7C84-01E6-B82AAF726C45}"/>
          </ac:spMkLst>
        </pc:spChg>
        <pc:spChg chg="mod">
          <ac:chgData name="Alexander Milward" userId="cbb52dd4-e5f6-46c8-9343-7d9428ba7bbb" providerId="ADAL" clId="{822AAC4F-58B6-4B0E-A518-7FEB16CE6D63}" dt="2025-03-17T14:14:54.769" v="20" actId="1076"/>
          <ac:spMkLst>
            <pc:docMk/>
            <pc:sldMk cId="3359817594" sldId="292"/>
            <ac:spMk id="24" creationId="{CDCC260F-F9AE-5AEC-1EF9-1E198098D215}"/>
          </ac:spMkLst>
        </pc:spChg>
      </pc:sldChg>
      <pc:sldChg chg="modSp mod">
        <pc:chgData name="Alexander Milward" userId="cbb52dd4-e5f6-46c8-9343-7d9428ba7bbb" providerId="ADAL" clId="{822AAC4F-58B6-4B0E-A518-7FEB16CE6D63}" dt="2025-03-17T14:16:22.560" v="25" actId="1076"/>
        <pc:sldMkLst>
          <pc:docMk/>
          <pc:sldMk cId="2266505213" sldId="293"/>
        </pc:sldMkLst>
      </pc:sldChg>
      <pc:sldChg chg="modSp mod">
        <pc:chgData name="Alexander Milward" userId="cbb52dd4-e5f6-46c8-9343-7d9428ba7bbb" providerId="ADAL" clId="{822AAC4F-58B6-4B0E-A518-7FEB16CE6D63}" dt="2025-03-17T14:22:16.030" v="53" actId="948"/>
        <pc:sldMkLst>
          <pc:docMk/>
          <pc:sldMk cId="903438001" sldId="294"/>
        </pc:sldMkLst>
      </pc:sldChg>
      <pc:sldChg chg="modSp mod">
        <pc:chgData name="Alexander Milward" userId="cbb52dd4-e5f6-46c8-9343-7d9428ba7bbb" providerId="ADAL" clId="{822AAC4F-58B6-4B0E-A518-7FEB16CE6D63}" dt="2025-03-17T14:17:41.847" v="26" actId="948"/>
        <pc:sldMkLst>
          <pc:docMk/>
          <pc:sldMk cId="1705024923" sldId="295"/>
        </pc:sldMkLst>
      </pc:sldChg>
      <pc:sldChg chg="modSp mod">
        <pc:chgData name="Alexander Milward" userId="cbb52dd4-e5f6-46c8-9343-7d9428ba7bbb" providerId="ADAL" clId="{822AAC4F-58B6-4B0E-A518-7FEB16CE6D63}" dt="2025-03-17T14:18:53.677" v="47" actId="1038"/>
        <pc:sldMkLst>
          <pc:docMk/>
          <pc:sldMk cId="3573494452" sldId="296"/>
        </pc:sldMkLst>
      </pc:sldChg>
      <pc:sldChg chg="modSp mod">
        <pc:chgData name="Alexander Milward" userId="cbb52dd4-e5f6-46c8-9343-7d9428ba7bbb" providerId="ADAL" clId="{822AAC4F-58B6-4B0E-A518-7FEB16CE6D63}" dt="2025-03-17T14:19:25.006" v="48" actId="948"/>
        <pc:sldMkLst>
          <pc:docMk/>
          <pc:sldMk cId="2142185638" sldId="297"/>
        </pc:sldMkLst>
      </pc:sldChg>
      <pc:sldChg chg="modSp mod">
        <pc:chgData name="Alexander Milward" userId="cbb52dd4-e5f6-46c8-9343-7d9428ba7bbb" providerId="ADAL" clId="{822AAC4F-58B6-4B0E-A518-7FEB16CE6D63}" dt="2025-03-17T14:19:53.435" v="49" actId="948"/>
        <pc:sldMkLst>
          <pc:docMk/>
          <pc:sldMk cId="3350922937" sldId="298"/>
        </pc:sldMkLst>
        <pc:spChg chg="mod">
          <ac:chgData name="Alexander Milward" userId="cbb52dd4-e5f6-46c8-9343-7d9428ba7bbb" providerId="ADAL" clId="{822AAC4F-58B6-4B0E-A518-7FEB16CE6D63}" dt="2025-03-17T14:19:53.435" v="49" actId="948"/>
          <ac:spMkLst>
            <pc:docMk/>
            <pc:sldMk cId="3350922937" sldId="298"/>
            <ac:spMk id="2" creationId="{1ACB25EE-B78F-1D98-4EE5-BBD35531BA1D}"/>
          </ac:spMkLst>
        </pc:spChg>
        <pc:spChg chg="mod">
          <ac:chgData name="Alexander Milward" userId="cbb52dd4-e5f6-46c8-9343-7d9428ba7bbb" providerId="ADAL" clId="{822AAC4F-58B6-4B0E-A518-7FEB16CE6D63}" dt="2025-03-17T14:19:53.435" v="49" actId="948"/>
          <ac:spMkLst>
            <pc:docMk/>
            <pc:sldMk cId="3350922937" sldId="298"/>
            <ac:spMk id="12" creationId="{FDAF511F-708E-0C75-B215-AACF8E648730}"/>
          </ac:spMkLst>
        </pc:spChg>
      </pc:sldChg>
      <pc:sldChg chg="modSp mod">
        <pc:chgData name="Alexander Milward" userId="cbb52dd4-e5f6-46c8-9343-7d9428ba7bbb" providerId="ADAL" clId="{822AAC4F-58B6-4B0E-A518-7FEB16CE6D63}" dt="2025-03-17T14:20:40.726" v="50" actId="948"/>
        <pc:sldMkLst>
          <pc:docMk/>
          <pc:sldMk cId="2983199058" sldId="299"/>
        </pc:sldMkLst>
      </pc:sldChg>
      <pc:sldChg chg="modSp mod">
        <pc:chgData name="Alexander Milward" userId="cbb52dd4-e5f6-46c8-9343-7d9428ba7bbb" providerId="ADAL" clId="{822AAC4F-58B6-4B0E-A518-7FEB16CE6D63}" dt="2025-03-17T14:23:41.148" v="59" actId="948"/>
        <pc:sldMkLst>
          <pc:docMk/>
          <pc:sldMk cId="3524061008" sldId="301"/>
        </pc:sldMkLst>
        <pc:spChg chg="mod">
          <ac:chgData name="Alexander Milward" userId="cbb52dd4-e5f6-46c8-9343-7d9428ba7bbb" providerId="ADAL" clId="{822AAC4F-58B6-4B0E-A518-7FEB16CE6D63}" dt="2025-03-17T14:23:41.148" v="59" actId="948"/>
          <ac:spMkLst>
            <pc:docMk/>
            <pc:sldMk cId="3524061008" sldId="301"/>
            <ac:spMk id="2" creationId="{CB3EAFF4-6F01-AD0B-7ACD-37282CCECC83}"/>
          </ac:spMkLst>
        </pc:spChg>
        <pc:spChg chg="mod">
          <ac:chgData name="Alexander Milward" userId="cbb52dd4-e5f6-46c8-9343-7d9428ba7bbb" providerId="ADAL" clId="{822AAC4F-58B6-4B0E-A518-7FEB16CE6D63}" dt="2025-03-17T14:23:41.148" v="59" actId="948"/>
          <ac:spMkLst>
            <pc:docMk/>
            <pc:sldMk cId="3524061008" sldId="301"/>
            <ac:spMk id="3" creationId="{E7FC6F43-F47F-7331-5CA3-99C1358952D9}"/>
          </ac:spMkLst>
        </pc:spChg>
        <pc:spChg chg="mod">
          <ac:chgData name="Alexander Milward" userId="cbb52dd4-e5f6-46c8-9343-7d9428ba7bbb" providerId="ADAL" clId="{822AAC4F-58B6-4B0E-A518-7FEB16CE6D63}" dt="2025-03-17T14:23:41.148" v="59" actId="948"/>
          <ac:spMkLst>
            <pc:docMk/>
            <pc:sldMk cId="3524061008" sldId="301"/>
            <ac:spMk id="12" creationId="{080151F5-4125-1B20-271E-202870F3B39D}"/>
          </ac:spMkLst>
        </pc:spChg>
      </pc:sldChg>
      <pc:sldChg chg="modSp mod">
        <pc:chgData name="Alexander Milward" userId="cbb52dd4-e5f6-46c8-9343-7d9428ba7bbb" providerId="ADAL" clId="{822AAC4F-58B6-4B0E-A518-7FEB16CE6D63}" dt="2025-03-17T14:24:05.094" v="60" actId="948"/>
        <pc:sldMkLst>
          <pc:docMk/>
          <pc:sldMk cId="3482930335" sldId="303"/>
        </pc:sldMkLst>
      </pc:sldChg>
      <pc:sldChg chg="modSp mod">
        <pc:chgData name="Alexander Milward" userId="cbb52dd4-e5f6-46c8-9343-7d9428ba7bbb" providerId="ADAL" clId="{822AAC4F-58B6-4B0E-A518-7FEB16CE6D63}" dt="2025-03-17T14:24:39.854" v="62" actId="948"/>
        <pc:sldMkLst>
          <pc:docMk/>
          <pc:sldMk cId="935288696" sldId="304"/>
        </pc:sldMkLst>
        <pc:spChg chg="mod">
          <ac:chgData name="Alexander Milward" userId="cbb52dd4-e5f6-46c8-9343-7d9428ba7bbb" providerId="ADAL" clId="{822AAC4F-58B6-4B0E-A518-7FEB16CE6D63}" dt="2025-03-17T14:24:39.854" v="62" actId="948"/>
          <ac:spMkLst>
            <pc:docMk/>
            <pc:sldMk cId="935288696" sldId="304"/>
            <ac:spMk id="3" creationId="{7975D3FB-7EFD-58C7-9175-AB875165FA07}"/>
          </ac:spMkLst>
        </pc:spChg>
        <pc:spChg chg="mod">
          <ac:chgData name="Alexander Milward" userId="cbb52dd4-e5f6-46c8-9343-7d9428ba7bbb" providerId="ADAL" clId="{822AAC4F-58B6-4B0E-A518-7FEB16CE6D63}" dt="2025-03-17T14:24:39.854" v="62" actId="948"/>
          <ac:spMkLst>
            <pc:docMk/>
            <pc:sldMk cId="935288696" sldId="304"/>
            <ac:spMk id="4" creationId="{3EF71BF8-9F13-C72A-21FC-EA325771248E}"/>
          </ac:spMkLst>
        </pc:spChg>
        <pc:spChg chg="mod">
          <ac:chgData name="Alexander Milward" userId="cbb52dd4-e5f6-46c8-9343-7d9428ba7bbb" providerId="ADAL" clId="{822AAC4F-58B6-4B0E-A518-7FEB16CE6D63}" dt="2025-03-17T14:24:39.854" v="62" actId="948"/>
          <ac:spMkLst>
            <pc:docMk/>
            <pc:sldMk cId="935288696" sldId="304"/>
            <ac:spMk id="12" creationId="{03396FF0-073D-970D-0783-69A38646F788}"/>
          </ac:spMkLst>
        </pc:spChg>
        <pc:spChg chg="mod">
          <ac:chgData name="Alexander Milward" userId="cbb52dd4-e5f6-46c8-9343-7d9428ba7bbb" providerId="ADAL" clId="{822AAC4F-58B6-4B0E-A518-7FEB16CE6D63}" dt="2025-03-17T14:24:39.854" v="62" actId="948"/>
          <ac:spMkLst>
            <pc:docMk/>
            <pc:sldMk cId="935288696" sldId="304"/>
            <ac:spMk id="13" creationId="{48587A07-4230-DA58-1841-EBF80857DF7F}"/>
          </ac:spMkLst>
        </pc:spChg>
      </pc:sldChg>
      <pc:sldChg chg="modSp mod">
        <pc:chgData name="Alexander Milward" userId="cbb52dd4-e5f6-46c8-9343-7d9428ba7bbb" providerId="ADAL" clId="{822AAC4F-58B6-4B0E-A518-7FEB16CE6D63}" dt="2025-03-17T14:25:55.025" v="147" actId="1038"/>
        <pc:sldMkLst>
          <pc:docMk/>
          <pc:sldMk cId="1271885808" sldId="305"/>
        </pc:sldMkLst>
        <pc:spChg chg="mod">
          <ac:chgData name="Alexander Milward" userId="cbb52dd4-e5f6-46c8-9343-7d9428ba7bbb" providerId="ADAL" clId="{822AAC4F-58B6-4B0E-A518-7FEB16CE6D63}" dt="2025-03-17T14:25:55.025" v="147" actId="1038"/>
          <ac:spMkLst>
            <pc:docMk/>
            <pc:sldMk cId="1271885808" sldId="305"/>
            <ac:spMk id="13" creationId="{646A0C5F-176B-D102-AB64-09F5308C8779}"/>
          </ac:spMkLst>
        </pc:spChg>
        <pc:spChg chg="mod">
          <ac:chgData name="Alexander Milward" userId="cbb52dd4-e5f6-46c8-9343-7d9428ba7bbb" providerId="ADAL" clId="{822AAC4F-58B6-4B0E-A518-7FEB16CE6D63}" dt="2025-03-17T14:25:45.404" v="130" actId="1037"/>
          <ac:spMkLst>
            <pc:docMk/>
            <pc:sldMk cId="1271885808" sldId="305"/>
            <ac:spMk id="16" creationId="{17A17863-0D33-AF89-420D-3322CB6E7E84}"/>
          </ac:spMkLst>
        </pc:spChg>
        <pc:spChg chg="mod">
          <ac:chgData name="Alexander Milward" userId="cbb52dd4-e5f6-46c8-9343-7d9428ba7bbb" providerId="ADAL" clId="{822AAC4F-58B6-4B0E-A518-7FEB16CE6D63}" dt="2025-03-17T14:25:45.404" v="130" actId="1037"/>
          <ac:spMkLst>
            <pc:docMk/>
            <pc:sldMk cId="1271885808" sldId="305"/>
            <ac:spMk id="18" creationId="{933E6616-EB03-763B-F7A4-1F5FE596FB61}"/>
          </ac:spMkLst>
        </pc:spChg>
        <pc:spChg chg="mod">
          <ac:chgData name="Alexander Milward" userId="cbb52dd4-e5f6-46c8-9343-7d9428ba7bbb" providerId="ADAL" clId="{822AAC4F-58B6-4B0E-A518-7FEB16CE6D63}" dt="2025-03-17T14:25:55.025" v="147" actId="1038"/>
          <ac:spMkLst>
            <pc:docMk/>
            <pc:sldMk cId="1271885808" sldId="305"/>
            <ac:spMk id="21" creationId="{A02E6F9F-7A57-03D9-8F61-0C45A9BAA99A}"/>
          </ac:spMkLst>
        </pc:spChg>
        <pc:spChg chg="mod">
          <ac:chgData name="Alexander Milward" userId="cbb52dd4-e5f6-46c8-9343-7d9428ba7bbb" providerId="ADAL" clId="{822AAC4F-58B6-4B0E-A518-7FEB16CE6D63}" dt="2025-03-17T14:24:57.650" v="63" actId="948"/>
          <ac:spMkLst>
            <pc:docMk/>
            <pc:sldMk cId="1271885808" sldId="305"/>
            <ac:spMk id="22" creationId="{49F0D90E-2584-EA3A-975B-46324A9687CA}"/>
          </ac:spMkLst>
        </pc:spChg>
        <pc:spChg chg="mod">
          <ac:chgData name="Alexander Milward" userId="cbb52dd4-e5f6-46c8-9343-7d9428ba7bbb" providerId="ADAL" clId="{822AAC4F-58B6-4B0E-A518-7FEB16CE6D63}" dt="2025-03-17T14:24:57.650" v="63" actId="948"/>
          <ac:spMkLst>
            <pc:docMk/>
            <pc:sldMk cId="1271885808" sldId="305"/>
            <ac:spMk id="27" creationId="{5CA0E054-6AEB-16F6-042A-A30EEB047E8E}"/>
          </ac:spMkLst>
        </pc:spChg>
        <pc:spChg chg="mod">
          <ac:chgData name="Alexander Milward" userId="cbb52dd4-e5f6-46c8-9343-7d9428ba7bbb" providerId="ADAL" clId="{822AAC4F-58B6-4B0E-A518-7FEB16CE6D63}" dt="2025-03-17T14:24:57.650" v="63" actId="948"/>
          <ac:spMkLst>
            <pc:docMk/>
            <pc:sldMk cId="1271885808" sldId="305"/>
            <ac:spMk id="29" creationId="{121F521C-60C4-6FDE-BA45-B9957AD66AAB}"/>
          </ac:spMkLst>
        </pc:spChg>
        <pc:spChg chg="mod">
          <ac:chgData name="Alexander Milward" userId="cbb52dd4-e5f6-46c8-9343-7d9428ba7bbb" providerId="ADAL" clId="{822AAC4F-58B6-4B0E-A518-7FEB16CE6D63}" dt="2025-03-17T14:25:45.404" v="130" actId="1037"/>
          <ac:spMkLst>
            <pc:docMk/>
            <pc:sldMk cId="1271885808" sldId="305"/>
            <ac:spMk id="35" creationId="{76EB1DF2-FA6B-CD6D-4507-FA57E5CA9814}"/>
          </ac:spMkLst>
        </pc:spChg>
        <pc:grpChg chg="mod">
          <ac:chgData name="Alexander Milward" userId="cbb52dd4-e5f6-46c8-9343-7d9428ba7bbb" providerId="ADAL" clId="{822AAC4F-58B6-4B0E-A518-7FEB16CE6D63}" dt="2025-03-17T14:25:55.025" v="147" actId="1038"/>
          <ac:grpSpMkLst>
            <pc:docMk/>
            <pc:sldMk cId="1271885808" sldId="305"/>
            <ac:grpSpMk id="36" creationId="{FDEE6B38-A4BB-55CB-74C1-10C20D244EDE}"/>
          </ac:grpSpMkLst>
        </pc:grpChg>
      </pc:sldChg>
      <pc:sldChg chg="modSp mod">
        <pc:chgData name="Alexander Milward" userId="cbb52dd4-e5f6-46c8-9343-7d9428ba7bbb" providerId="ADAL" clId="{822AAC4F-58B6-4B0E-A518-7FEB16CE6D63}" dt="2025-03-17T14:24:23.500" v="61" actId="948"/>
        <pc:sldMkLst>
          <pc:docMk/>
          <pc:sldMk cId="1928072218" sldId="306"/>
        </pc:sldMkLst>
      </pc:sldChg>
      <pc:sldChg chg="modSp mod">
        <pc:chgData name="Alexander Milward" userId="cbb52dd4-e5f6-46c8-9343-7d9428ba7bbb" providerId="ADAL" clId="{822AAC4F-58B6-4B0E-A518-7FEB16CE6D63}" dt="2025-03-17T14:21:31.589" v="52" actId="948"/>
        <pc:sldMkLst>
          <pc:docMk/>
          <pc:sldMk cId="2251403307" sldId="307"/>
        </pc:sldMkLst>
        <pc:spChg chg="mod">
          <ac:chgData name="Alexander Milward" userId="cbb52dd4-e5f6-46c8-9343-7d9428ba7bbb" providerId="ADAL" clId="{822AAC4F-58B6-4B0E-A518-7FEB16CE6D63}" dt="2025-03-17T14:21:31.589" v="52" actId="948"/>
          <ac:spMkLst>
            <pc:docMk/>
            <pc:sldMk cId="2251403307" sldId="307"/>
            <ac:spMk id="18" creationId="{DD41511C-6E2F-FF20-B537-4FB8E5362754}"/>
          </ac:spMkLst>
        </pc:spChg>
        <pc:spChg chg="mod">
          <ac:chgData name="Alexander Milward" userId="cbb52dd4-e5f6-46c8-9343-7d9428ba7bbb" providerId="ADAL" clId="{822AAC4F-58B6-4B0E-A518-7FEB16CE6D63}" dt="2025-03-17T14:21:31.589" v="52" actId="948"/>
          <ac:spMkLst>
            <pc:docMk/>
            <pc:sldMk cId="2251403307" sldId="307"/>
            <ac:spMk id="21" creationId="{E8D01FEC-98EC-8EC8-B02E-0C943D5D3E67}"/>
          </ac:spMkLst>
        </pc:spChg>
        <pc:spChg chg="mod">
          <ac:chgData name="Alexander Milward" userId="cbb52dd4-e5f6-46c8-9343-7d9428ba7bbb" providerId="ADAL" clId="{822AAC4F-58B6-4B0E-A518-7FEB16CE6D63}" dt="2025-03-17T14:21:31.589" v="52" actId="948"/>
          <ac:spMkLst>
            <pc:docMk/>
            <pc:sldMk cId="2251403307" sldId="307"/>
            <ac:spMk id="22" creationId="{B37581D4-9B6A-870F-9C37-9B73304E47B5}"/>
          </ac:spMkLst>
        </pc:spChg>
        <pc:spChg chg="mod">
          <ac:chgData name="Alexander Milward" userId="cbb52dd4-e5f6-46c8-9343-7d9428ba7bbb" providerId="ADAL" clId="{822AAC4F-58B6-4B0E-A518-7FEB16CE6D63}" dt="2025-03-17T14:21:31.589" v="52" actId="948"/>
          <ac:spMkLst>
            <pc:docMk/>
            <pc:sldMk cId="2251403307" sldId="307"/>
            <ac:spMk id="27" creationId="{CF121D81-FAD9-4125-114C-9174B094CE11}"/>
          </ac:spMkLst>
        </pc:spChg>
        <pc:spChg chg="mod">
          <ac:chgData name="Alexander Milward" userId="cbb52dd4-e5f6-46c8-9343-7d9428ba7bbb" providerId="ADAL" clId="{822AAC4F-58B6-4B0E-A518-7FEB16CE6D63}" dt="2025-03-17T14:21:31.589" v="52" actId="948"/>
          <ac:spMkLst>
            <pc:docMk/>
            <pc:sldMk cId="2251403307" sldId="307"/>
            <ac:spMk id="29" creationId="{9751A67D-B5DA-D0D3-2AA0-063BB2BB014E}"/>
          </ac:spMkLst>
        </pc:spChg>
      </pc:sldChg>
      <pc:sldChg chg="modSp mod">
        <pc:chgData name="Alexander Milward" userId="cbb52dd4-e5f6-46c8-9343-7d9428ba7bbb" providerId="ADAL" clId="{822AAC4F-58B6-4B0E-A518-7FEB16CE6D63}" dt="2025-03-17T14:27:57.820" v="185" actId="948"/>
        <pc:sldMkLst>
          <pc:docMk/>
          <pc:sldMk cId="3633185220" sldId="308"/>
        </pc:sldMkLst>
        <pc:spChg chg="mod">
          <ac:chgData name="Alexander Milward" userId="cbb52dd4-e5f6-46c8-9343-7d9428ba7bbb" providerId="ADAL" clId="{822AAC4F-58B6-4B0E-A518-7FEB16CE6D63}" dt="2025-03-17T14:27:57.820" v="185" actId="948"/>
          <ac:spMkLst>
            <pc:docMk/>
            <pc:sldMk cId="3633185220" sldId="308"/>
            <ac:spMk id="2" creationId="{3F01DBB3-E4CC-3EAF-D49A-670E55C550DB}"/>
          </ac:spMkLst>
        </pc:spChg>
        <pc:spChg chg="mod">
          <ac:chgData name="Alexander Milward" userId="cbb52dd4-e5f6-46c8-9343-7d9428ba7bbb" providerId="ADAL" clId="{822AAC4F-58B6-4B0E-A518-7FEB16CE6D63}" dt="2025-03-17T14:27:57.820" v="185" actId="948"/>
          <ac:spMkLst>
            <pc:docMk/>
            <pc:sldMk cId="3633185220" sldId="308"/>
            <ac:spMk id="3" creationId="{24978B5D-C845-B537-0581-C94BF801C522}"/>
          </ac:spMkLst>
        </pc:spChg>
        <pc:spChg chg="mod">
          <ac:chgData name="Alexander Milward" userId="cbb52dd4-e5f6-46c8-9343-7d9428ba7bbb" providerId="ADAL" clId="{822AAC4F-58B6-4B0E-A518-7FEB16CE6D63}" dt="2025-03-17T14:27:57.820" v="185" actId="948"/>
          <ac:spMkLst>
            <pc:docMk/>
            <pc:sldMk cId="3633185220" sldId="308"/>
            <ac:spMk id="12" creationId="{3C360849-3939-E916-CA87-C17C2E43D938}"/>
          </ac:spMkLst>
        </pc:spChg>
      </pc:sldChg>
      <pc:sldChg chg="modSp mod">
        <pc:chgData name="Alexander Milward" userId="cbb52dd4-e5f6-46c8-9343-7d9428ba7bbb" providerId="ADAL" clId="{822AAC4F-58B6-4B0E-A518-7FEB16CE6D63}" dt="2025-03-17T14:28:41.791" v="188" actId="948"/>
        <pc:sldMkLst>
          <pc:docMk/>
          <pc:sldMk cId="3340900492" sldId="309"/>
        </pc:sldMkLst>
      </pc:sldChg>
      <pc:sldChg chg="modSp mod">
        <pc:chgData name="Alexander Milward" userId="cbb52dd4-e5f6-46c8-9343-7d9428ba7bbb" providerId="ADAL" clId="{822AAC4F-58B6-4B0E-A518-7FEB16CE6D63}" dt="2025-03-17T14:28:59.590" v="189" actId="948"/>
        <pc:sldMkLst>
          <pc:docMk/>
          <pc:sldMk cId="1720631800" sldId="310"/>
        </pc:sldMkLst>
        <pc:spChg chg="mod">
          <ac:chgData name="Alexander Milward" userId="cbb52dd4-e5f6-46c8-9343-7d9428ba7bbb" providerId="ADAL" clId="{822AAC4F-58B6-4B0E-A518-7FEB16CE6D63}" dt="2025-03-17T14:28:59.590" v="189" actId="948"/>
          <ac:spMkLst>
            <pc:docMk/>
            <pc:sldMk cId="1720631800" sldId="310"/>
            <ac:spMk id="3" creationId="{76248050-10E1-8ABD-96AA-6B7A5EEC13ED}"/>
          </ac:spMkLst>
        </pc:spChg>
        <pc:spChg chg="mod">
          <ac:chgData name="Alexander Milward" userId="cbb52dd4-e5f6-46c8-9343-7d9428ba7bbb" providerId="ADAL" clId="{822AAC4F-58B6-4B0E-A518-7FEB16CE6D63}" dt="2025-03-17T14:28:59.590" v="189" actId="948"/>
          <ac:spMkLst>
            <pc:docMk/>
            <pc:sldMk cId="1720631800" sldId="310"/>
            <ac:spMk id="4" creationId="{406FE242-EDAB-D682-964B-4C950CB07232}"/>
          </ac:spMkLst>
        </pc:spChg>
        <pc:spChg chg="mod">
          <ac:chgData name="Alexander Milward" userId="cbb52dd4-e5f6-46c8-9343-7d9428ba7bbb" providerId="ADAL" clId="{822AAC4F-58B6-4B0E-A518-7FEB16CE6D63}" dt="2025-03-17T14:28:59.590" v="189" actId="948"/>
          <ac:spMkLst>
            <pc:docMk/>
            <pc:sldMk cId="1720631800" sldId="310"/>
            <ac:spMk id="12" creationId="{F5475277-A708-A991-C86B-62B8C9928B5F}"/>
          </ac:spMkLst>
        </pc:spChg>
        <pc:spChg chg="mod">
          <ac:chgData name="Alexander Milward" userId="cbb52dd4-e5f6-46c8-9343-7d9428ba7bbb" providerId="ADAL" clId="{822AAC4F-58B6-4B0E-A518-7FEB16CE6D63}" dt="2025-03-17T14:28:59.590" v="189" actId="948"/>
          <ac:spMkLst>
            <pc:docMk/>
            <pc:sldMk cId="1720631800" sldId="310"/>
            <ac:spMk id="13" creationId="{6C2D8C29-B555-BDB7-A62B-479DA48823A6}"/>
          </ac:spMkLst>
        </pc:spChg>
      </pc:sldChg>
      <pc:sldChg chg="modSp mod">
        <pc:chgData name="Alexander Milward" userId="cbb52dd4-e5f6-46c8-9343-7d9428ba7bbb" providerId="ADAL" clId="{822AAC4F-58B6-4B0E-A518-7FEB16CE6D63}" dt="2025-03-17T14:29:11.103" v="190" actId="948"/>
        <pc:sldMkLst>
          <pc:docMk/>
          <pc:sldMk cId="2598298971" sldId="311"/>
        </pc:sldMkLst>
        <pc:spChg chg="mod">
          <ac:chgData name="Alexander Milward" userId="cbb52dd4-e5f6-46c8-9343-7d9428ba7bbb" providerId="ADAL" clId="{822AAC4F-58B6-4B0E-A518-7FEB16CE6D63}" dt="2025-03-17T14:29:11.103" v="190" actId="948"/>
          <ac:spMkLst>
            <pc:docMk/>
            <pc:sldMk cId="2598298971" sldId="311"/>
            <ac:spMk id="2" creationId="{EE16EBD8-DE61-C9A3-05B9-E8907368CC53}"/>
          </ac:spMkLst>
        </pc:spChg>
        <pc:spChg chg="mod">
          <ac:chgData name="Alexander Milward" userId="cbb52dd4-e5f6-46c8-9343-7d9428ba7bbb" providerId="ADAL" clId="{822AAC4F-58B6-4B0E-A518-7FEB16CE6D63}" dt="2025-03-17T14:29:11.103" v="190" actId="948"/>
          <ac:spMkLst>
            <pc:docMk/>
            <pc:sldMk cId="2598298971" sldId="311"/>
            <ac:spMk id="3" creationId="{A141D13F-1205-AEBC-AC74-1EC654FD347A}"/>
          </ac:spMkLst>
        </pc:spChg>
        <pc:spChg chg="mod">
          <ac:chgData name="Alexander Milward" userId="cbb52dd4-e5f6-46c8-9343-7d9428ba7bbb" providerId="ADAL" clId="{822AAC4F-58B6-4B0E-A518-7FEB16CE6D63}" dt="2025-03-17T14:29:11.103" v="190" actId="948"/>
          <ac:spMkLst>
            <pc:docMk/>
            <pc:sldMk cId="2598298971" sldId="311"/>
            <ac:spMk id="12" creationId="{F4363A13-2260-E733-04B3-7BC18BD92FF2}"/>
          </ac:spMkLst>
        </pc:spChg>
      </pc:sldChg>
      <pc:sldChg chg="modSp mod">
        <pc:chgData name="Alexander Milward" userId="cbb52dd4-e5f6-46c8-9343-7d9428ba7bbb" providerId="ADAL" clId="{822AAC4F-58B6-4B0E-A518-7FEB16CE6D63}" dt="2025-03-17T14:39:01.230" v="237" actId="20577"/>
        <pc:sldMkLst>
          <pc:docMk/>
          <pc:sldMk cId="2577993402" sldId="312"/>
        </pc:sldMkLst>
      </pc:sldChg>
      <pc:sldChg chg="modSp mod">
        <pc:chgData name="Alexander Milward" userId="cbb52dd4-e5f6-46c8-9343-7d9428ba7bbb" providerId="ADAL" clId="{822AAC4F-58B6-4B0E-A518-7FEB16CE6D63}" dt="2025-03-17T14:29:38.129" v="192" actId="948"/>
        <pc:sldMkLst>
          <pc:docMk/>
          <pc:sldMk cId="3696715673" sldId="313"/>
        </pc:sldMkLst>
      </pc:sldChg>
      <pc:sldChg chg="modSp mod">
        <pc:chgData name="Alexander Milward" userId="cbb52dd4-e5f6-46c8-9343-7d9428ba7bbb" providerId="ADAL" clId="{822AAC4F-58B6-4B0E-A518-7FEB16CE6D63}" dt="2025-03-17T14:32:01.577" v="212" actId="20577"/>
        <pc:sldMkLst>
          <pc:docMk/>
          <pc:sldMk cId="3812769501" sldId="314"/>
        </pc:sldMkLst>
        <pc:spChg chg="mod">
          <ac:chgData name="Alexander Milward" userId="cbb52dd4-e5f6-46c8-9343-7d9428ba7bbb" providerId="ADAL" clId="{822AAC4F-58B6-4B0E-A518-7FEB16CE6D63}" dt="2025-03-17T14:31:38.181" v="208" actId="1076"/>
          <ac:spMkLst>
            <pc:docMk/>
            <pc:sldMk cId="3812769501" sldId="314"/>
            <ac:spMk id="25" creationId="{5CE71755-7737-C45A-41D3-9AE48D85B550}"/>
          </ac:spMkLst>
        </pc:spChg>
        <pc:spChg chg="mod">
          <ac:chgData name="Alexander Milward" userId="cbb52dd4-e5f6-46c8-9343-7d9428ba7bbb" providerId="ADAL" clId="{822AAC4F-58B6-4B0E-A518-7FEB16CE6D63}" dt="2025-03-17T14:31:36.055" v="207" actId="1076"/>
          <ac:spMkLst>
            <pc:docMk/>
            <pc:sldMk cId="3812769501" sldId="314"/>
            <ac:spMk id="31" creationId="{9168EA8B-C3C1-093C-CBE0-808E1F5E7DE0}"/>
          </ac:spMkLst>
        </pc:spChg>
        <pc:spChg chg="mod">
          <ac:chgData name="Alexander Milward" userId="cbb52dd4-e5f6-46c8-9343-7d9428ba7bbb" providerId="ADAL" clId="{822AAC4F-58B6-4B0E-A518-7FEB16CE6D63}" dt="2025-03-17T14:32:01.577" v="212" actId="20577"/>
          <ac:spMkLst>
            <pc:docMk/>
            <pc:sldMk cId="3812769501" sldId="314"/>
            <ac:spMk id="33" creationId="{EF02F148-12A4-3498-5816-7E7F644868C0}"/>
          </ac:spMkLst>
        </pc:spChg>
        <pc:spChg chg="mod">
          <ac:chgData name="Alexander Milward" userId="cbb52dd4-e5f6-46c8-9343-7d9428ba7bbb" providerId="ADAL" clId="{822AAC4F-58B6-4B0E-A518-7FEB16CE6D63}" dt="2025-03-17T14:31:55.770" v="211" actId="1076"/>
          <ac:spMkLst>
            <pc:docMk/>
            <pc:sldMk cId="3812769501" sldId="314"/>
            <ac:spMk id="37" creationId="{16192E01-E705-B049-5C56-5B4E2111CEF6}"/>
          </ac:spMkLst>
        </pc:spChg>
        <pc:spChg chg="mod">
          <ac:chgData name="Alexander Milward" userId="cbb52dd4-e5f6-46c8-9343-7d9428ba7bbb" providerId="ADAL" clId="{822AAC4F-58B6-4B0E-A518-7FEB16CE6D63}" dt="2025-03-17T14:31:51.518" v="210" actId="1076"/>
          <ac:spMkLst>
            <pc:docMk/>
            <pc:sldMk cId="3812769501" sldId="314"/>
            <ac:spMk id="39" creationId="{8CF88BA3-8A81-40BF-ABCC-515699CE1936}"/>
          </ac:spMkLst>
        </pc:spChg>
        <pc:spChg chg="mod">
          <ac:chgData name="Alexander Milward" userId="cbb52dd4-e5f6-46c8-9343-7d9428ba7bbb" providerId="ADAL" clId="{822AAC4F-58B6-4B0E-A518-7FEB16CE6D63}" dt="2025-03-17T14:31:42.509" v="209" actId="1076"/>
          <ac:spMkLst>
            <pc:docMk/>
            <pc:sldMk cId="3812769501" sldId="314"/>
            <ac:spMk id="41" creationId="{E69784DF-EB78-4C0E-7987-BBA85F50EFB7}"/>
          </ac:spMkLst>
        </pc:spChg>
      </pc:sldChg>
      <pc:sldChg chg="modSp mod">
        <pc:chgData name="Alexander Milward" userId="cbb52dd4-e5f6-46c8-9343-7d9428ba7bbb" providerId="ADAL" clId="{822AAC4F-58B6-4B0E-A518-7FEB16CE6D63}" dt="2025-03-17T14:30:40.793" v="202" actId="1076"/>
        <pc:sldMkLst>
          <pc:docMk/>
          <pc:sldMk cId="4216497233" sldId="315"/>
        </pc:sldMkLst>
        <pc:spChg chg="mod">
          <ac:chgData name="Alexander Milward" userId="cbb52dd4-e5f6-46c8-9343-7d9428ba7bbb" providerId="ADAL" clId="{822AAC4F-58B6-4B0E-A518-7FEB16CE6D63}" dt="2025-03-17T14:30:23.049" v="198" actId="1076"/>
          <ac:spMkLst>
            <pc:docMk/>
            <pc:sldMk cId="4216497233" sldId="315"/>
            <ac:spMk id="25" creationId="{602B5515-224D-F56C-22DB-13113CEE27CA}"/>
          </ac:spMkLst>
        </pc:spChg>
        <pc:spChg chg="mod">
          <ac:chgData name="Alexander Milward" userId="cbb52dd4-e5f6-46c8-9343-7d9428ba7bbb" providerId="ADAL" clId="{822AAC4F-58B6-4B0E-A518-7FEB16CE6D63}" dt="2025-03-17T14:30:18.418" v="197" actId="1076"/>
          <ac:spMkLst>
            <pc:docMk/>
            <pc:sldMk cId="4216497233" sldId="315"/>
            <ac:spMk id="31" creationId="{CC4EBC9B-8FB6-A1FD-BC1F-37A68F01B68D}"/>
          </ac:spMkLst>
        </pc:spChg>
        <pc:spChg chg="mod">
          <ac:chgData name="Alexander Milward" userId="cbb52dd4-e5f6-46c8-9343-7d9428ba7bbb" providerId="ADAL" clId="{822AAC4F-58B6-4B0E-A518-7FEB16CE6D63}" dt="2025-03-17T14:30:04.024" v="194" actId="1076"/>
          <ac:spMkLst>
            <pc:docMk/>
            <pc:sldMk cId="4216497233" sldId="315"/>
            <ac:spMk id="33" creationId="{95841381-3808-6306-B1F6-49F6CE0D6679}"/>
          </ac:spMkLst>
        </pc:spChg>
        <pc:spChg chg="mod">
          <ac:chgData name="Alexander Milward" userId="cbb52dd4-e5f6-46c8-9343-7d9428ba7bbb" providerId="ADAL" clId="{822AAC4F-58B6-4B0E-A518-7FEB16CE6D63}" dt="2025-03-17T14:30:40.793" v="202" actId="1076"/>
          <ac:spMkLst>
            <pc:docMk/>
            <pc:sldMk cId="4216497233" sldId="315"/>
            <ac:spMk id="37" creationId="{764E36ED-B068-DBF9-021D-25AF3E24F9E4}"/>
          </ac:spMkLst>
        </pc:spChg>
        <pc:spChg chg="mod">
          <ac:chgData name="Alexander Milward" userId="cbb52dd4-e5f6-46c8-9343-7d9428ba7bbb" providerId="ADAL" clId="{822AAC4F-58B6-4B0E-A518-7FEB16CE6D63}" dt="2025-03-17T14:30:31.830" v="200" actId="1076"/>
          <ac:spMkLst>
            <pc:docMk/>
            <pc:sldMk cId="4216497233" sldId="315"/>
            <ac:spMk id="39" creationId="{0504A155-D4A8-A9EE-4795-0C46F8597047}"/>
          </ac:spMkLst>
        </pc:spChg>
        <pc:spChg chg="mod">
          <ac:chgData name="Alexander Milward" userId="cbb52dd4-e5f6-46c8-9343-7d9428ba7bbb" providerId="ADAL" clId="{822AAC4F-58B6-4B0E-A518-7FEB16CE6D63}" dt="2025-03-17T14:30:27.828" v="199" actId="1076"/>
          <ac:spMkLst>
            <pc:docMk/>
            <pc:sldMk cId="4216497233" sldId="315"/>
            <ac:spMk id="41" creationId="{E16EE678-5007-2981-3A3D-2C443E074FA1}"/>
          </ac:spMkLst>
        </pc:spChg>
      </pc:sldChg>
      <pc:sldChg chg="modSp mod">
        <pc:chgData name="Alexander Milward" userId="cbb52dd4-e5f6-46c8-9343-7d9428ba7bbb" providerId="ADAL" clId="{822AAC4F-58B6-4B0E-A518-7FEB16CE6D63}" dt="2025-03-17T14:32:14.617" v="213" actId="948"/>
        <pc:sldMkLst>
          <pc:docMk/>
          <pc:sldMk cId="150265833" sldId="316"/>
        </pc:sldMkLst>
      </pc:sldChg>
      <pc:sldChg chg="modSp mod">
        <pc:chgData name="Alexander Milward" userId="cbb52dd4-e5f6-46c8-9343-7d9428ba7bbb" providerId="ADAL" clId="{822AAC4F-58B6-4B0E-A518-7FEB16CE6D63}" dt="2025-03-17T14:33:35.947" v="220" actId="1076"/>
        <pc:sldMkLst>
          <pc:docMk/>
          <pc:sldMk cId="2743162233" sldId="317"/>
        </pc:sldMkLst>
      </pc:sldChg>
      <pc:sldChg chg="modSp mod">
        <pc:chgData name="Alexander Milward" userId="cbb52dd4-e5f6-46c8-9343-7d9428ba7bbb" providerId="ADAL" clId="{822AAC4F-58B6-4B0E-A518-7FEB16CE6D63}" dt="2025-03-17T14:33:54.246" v="221" actId="948"/>
        <pc:sldMkLst>
          <pc:docMk/>
          <pc:sldMk cId="2470063987" sldId="318"/>
        </pc:sldMkLst>
      </pc:sldChg>
      <pc:sldChg chg="modSp mod">
        <pc:chgData name="Alexander Milward" userId="cbb52dd4-e5f6-46c8-9343-7d9428ba7bbb" providerId="ADAL" clId="{822AAC4F-58B6-4B0E-A518-7FEB16CE6D63}" dt="2025-03-17T14:34:11.647" v="222" actId="948"/>
        <pc:sldMkLst>
          <pc:docMk/>
          <pc:sldMk cId="3560881533" sldId="319"/>
        </pc:sldMkLst>
        <pc:spChg chg="mod">
          <ac:chgData name="Alexander Milward" userId="cbb52dd4-e5f6-46c8-9343-7d9428ba7bbb" providerId="ADAL" clId="{822AAC4F-58B6-4B0E-A518-7FEB16CE6D63}" dt="2025-03-17T14:34:11.647" v="222" actId="948"/>
          <ac:spMkLst>
            <pc:docMk/>
            <pc:sldMk cId="3560881533" sldId="319"/>
            <ac:spMk id="18" creationId="{C0E13140-B72D-CFEF-1783-D01E1A317492}"/>
          </ac:spMkLst>
        </pc:spChg>
        <pc:spChg chg="mod">
          <ac:chgData name="Alexander Milward" userId="cbb52dd4-e5f6-46c8-9343-7d9428ba7bbb" providerId="ADAL" clId="{822AAC4F-58B6-4B0E-A518-7FEB16CE6D63}" dt="2025-03-17T14:34:11.647" v="222" actId="948"/>
          <ac:spMkLst>
            <pc:docMk/>
            <pc:sldMk cId="3560881533" sldId="319"/>
            <ac:spMk id="21" creationId="{A56948E7-9283-4BC6-BA43-E4B67BBC087D}"/>
          </ac:spMkLst>
        </pc:spChg>
        <pc:spChg chg="mod">
          <ac:chgData name="Alexander Milward" userId="cbb52dd4-e5f6-46c8-9343-7d9428ba7bbb" providerId="ADAL" clId="{822AAC4F-58B6-4B0E-A518-7FEB16CE6D63}" dt="2025-03-17T14:34:11.647" v="222" actId="948"/>
          <ac:spMkLst>
            <pc:docMk/>
            <pc:sldMk cId="3560881533" sldId="319"/>
            <ac:spMk id="22" creationId="{D1337BF8-E459-5180-A43D-F95AE3D32070}"/>
          </ac:spMkLst>
        </pc:spChg>
        <pc:spChg chg="mod">
          <ac:chgData name="Alexander Milward" userId="cbb52dd4-e5f6-46c8-9343-7d9428ba7bbb" providerId="ADAL" clId="{822AAC4F-58B6-4B0E-A518-7FEB16CE6D63}" dt="2025-03-17T14:34:11.647" v="222" actId="948"/>
          <ac:spMkLst>
            <pc:docMk/>
            <pc:sldMk cId="3560881533" sldId="319"/>
            <ac:spMk id="27" creationId="{34249D71-7CDE-E87E-7930-F4CE4073FC44}"/>
          </ac:spMkLst>
        </pc:spChg>
        <pc:spChg chg="mod">
          <ac:chgData name="Alexander Milward" userId="cbb52dd4-e5f6-46c8-9343-7d9428ba7bbb" providerId="ADAL" clId="{822AAC4F-58B6-4B0E-A518-7FEB16CE6D63}" dt="2025-03-17T14:34:11.647" v="222" actId="948"/>
          <ac:spMkLst>
            <pc:docMk/>
            <pc:sldMk cId="3560881533" sldId="319"/>
            <ac:spMk id="29" creationId="{A263D390-55E2-311D-C7F4-B41F1213E946}"/>
          </ac:spMkLst>
        </pc:spChg>
      </pc:sldChg>
      <pc:sldChg chg="modSp mod">
        <pc:chgData name="Alexander Milward" userId="cbb52dd4-e5f6-46c8-9343-7d9428ba7bbb" providerId="ADAL" clId="{822AAC4F-58B6-4B0E-A518-7FEB16CE6D63}" dt="2025-03-17T14:34:35.151" v="223" actId="948"/>
        <pc:sldMkLst>
          <pc:docMk/>
          <pc:sldMk cId="1600074200" sldId="320"/>
        </pc:sldMkLst>
        <pc:spChg chg="mod">
          <ac:chgData name="Alexander Milward" userId="cbb52dd4-e5f6-46c8-9343-7d9428ba7bbb" providerId="ADAL" clId="{822AAC4F-58B6-4B0E-A518-7FEB16CE6D63}" dt="2025-03-17T14:34:35.151" v="223" actId="948"/>
          <ac:spMkLst>
            <pc:docMk/>
            <pc:sldMk cId="1600074200" sldId="320"/>
            <ac:spMk id="2" creationId="{C8D58276-9ECC-8EAD-867A-708AA8E73E2B}"/>
          </ac:spMkLst>
        </pc:spChg>
        <pc:spChg chg="mod">
          <ac:chgData name="Alexander Milward" userId="cbb52dd4-e5f6-46c8-9343-7d9428ba7bbb" providerId="ADAL" clId="{822AAC4F-58B6-4B0E-A518-7FEB16CE6D63}" dt="2025-03-17T14:34:35.151" v="223" actId="948"/>
          <ac:spMkLst>
            <pc:docMk/>
            <pc:sldMk cId="1600074200" sldId="320"/>
            <ac:spMk id="12" creationId="{08844F56-3CFC-C4DE-DC6D-F92EA36DD641}"/>
          </ac:spMkLst>
        </pc:spChg>
      </pc:sldChg>
      <pc:sldChg chg="modSp mod">
        <pc:chgData name="Alexander Milward" userId="cbb52dd4-e5f6-46c8-9343-7d9428ba7bbb" providerId="ADAL" clId="{822AAC4F-58B6-4B0E-A518-7FEB16CE6D63}" dt="2025-03-17T14:35:25.860" v="229" actId="1035"/>
        <pc:sldMkLst>
          <pc:docMk/>
          <pc:sldMk cId="845705687" sldId="321"/>
        </pc:sldMkLst>
      </pc:sldChg>
      <pc:sldChg chg="modSp mod">
        <pc:chgData name="Alexander Milward" userId="cbb52dd4-e5f6-46c8-9343-7d9428ba7bbb" providerId="ADAL" clId="{822AAC4F-58B6-4B0E-A518-7FEB16CE6D63}" dt="2025-03-17T14:28:23.893" v="187" actId="948"/>
        <pc:sldMkLst>
          <pc:docMk/>
          <pc:sldMk cId="4147966049" sldId="322"/>
        </pc:sldMkLst>
        <pc:spChg chg="mod">
          <ac:chgData name="Alexander Milward" userId="cbb52dd4-e5f6-46c8-9343-7d9428ba7bbb" providerId="ADAL" clId="{822AAC4F-58B6-4B0E-A518-7FEB16CE6D63}" dt="2025-03-17T14:28:23.893" v="187" actId="948"/>
          <ac:spMkLst>
            <pc:docMk/>
            <pc:sldMk cId="4147966049" sldId="322"/>
            <ac:spMk id="2" creationId="{5C7891C2-BDD5-6E07-7EB1-1D7D0ADF432D}"/>
          </ac:spMkLst>
        </pc:spChg>
        <pc:spChg chg="mod">
          <ac:chgData name="Alexander Milward" userId="cbb52dd4-e5f6-46c8-9343-7d9428ba7bbb" providerId="ADAL" clId="{822AAC4F-58B6-4B0E-A518-7FEB16CE6D63}" dt="2025-03-17T14:28:23.893" v="187" actId="948"/>
          <ac:spMkLst>
            <pc:docMk/>
            <pc:sldMk cId="4147966049" sldId="322"/>
            <ac:spMk id="3" creationId="{4507F2A8-0F6A-A710-B7E0-869F20102ECE}"/>
          </ac:spMkLst>
        </pc:spChg>
        <pc:spChg chg="mod">
          <ac:chgData name="Alexander Milward" userId="cbb52dd4-e5f6-46c8-9343-7d9428ba7bbb" providerId="ADAL" clId="{822AAC4F-58B6-4B0E-A518-7FEB16CE6D63}" dt="2025-03-17T14:28:23.893" v="187" actId="948"/>
          <ac:spMkLst>
            <pc:docMk/>
            <pc:sldMk cId="4147966049" sldId="322"/>
            <ac:spMk id="12" creationId="{606FD3B5-18B1-2B1B-E789-136EE95DDD2B}"/>
          </ac:spMkLst>
        </pc:spChg>
      </pc:sldChg>
      <pc:sldChg chg="modSp mod">
        <pc:chgData name="Alexander Milward" userId="cbb52dd4-e5f6-46c8-9343-7d9428ba7bbb" providerId="ADAL" clId="{822AAC4F-58B6-4B0E-A518-7FEB16CE6D63}" dt="2025-03-17T14:35:53.788" v="232" actId="1076"/>
        <pc:sldMkLst>
          <pc:docMk/>
          <pc:sldMk cId="2070498409" sldId="323"/>
        </pc:sldMkLst>
      </pc:sldChg>
      <pc:sldChg chg="modSp mod">
        <pc:chgData name="Alexander Milward" userId="cbb52dd4-e5f6-46c8-9343-7d9428ba7bbb" providerId="ADAL" clId="{822AAC4F-58B6-4B0E-A518-7FEB16CE6D63}" dt="2025-03-17T14:36:11.824" v="233" actId="948"/>
        <pc:sldMkLst>
          <pc:docMk/>
          <pc:sldMk cId="2085252784" sldId="324"/>
        </pc:sldMkLst>
      </pc:sldChg>
      <pc:sldChg chg="modSp mod">
        <pc:chgData name="Alexander Milward" userId="cbb52dd4-e5f6-46c8-9343-7d9428ba7bbb" providerId="ADAL" clId="{822AAC4F-58B6-4B0E-A518-7FEB16CE6D63}" dt="2025-03-17T14:36:24.540" v="234" actId="948"/>
        <pc:sldMkLst>
          <pc:docMk/>
          <pc:sldMk cId="2951945151" sldId="325"/>
        </pc:sldMkLst>
        <pc:spChg chg="mod">
          <ac:chgData name="Alexander Milward" userId="cbb52dd4-e5f6-46c8-9343-7d9428ba7bbb" providerId="ADAL" clId="{822AAC4F-58B6-4B0E-A518-7FEB16CE6D63}" dt="2025-03-17T14:36:24.540" v="234" actId="948"/>
          <ac:spMkLst>
            <pc:docMk/>
            <pc:sldMk cId="2951945151" sldId="325"/>
            <ac:spMk id="2" creationId="{CF9B462A-72C2-9E87-9809-6E2C3AEC924A}"/>
          </ac:spMkLst>
        </pc:spChg>
        <pc:spChg chg="mod">
          <ac:chgData name="Alexander Milward" userId="cbb52dd4-e5f6-46c8-9343-7d9428ba7bbb" providerId="ADAL" clId="{822AAC4F-58B6-4B0E-A518-7FEB16CE6D63}" dt="2025-03-17T14:36:24.540" v="234" actId="948"/>
          <ac:spMkLst>
            <pc:docMk/>
            <pc:sldMk cId="2951945151" sldId="325"/>
            <ac:spMk id="3" creationId="{3494B31C-479D-3236-FFE6-46F817E2AF44}"/>
          </ac:spMkLst>
        </pc:spChg>
        <pc:spChg chg="mod">
          <ac:chgData name="Alexander Milward" userId="cbb52dd4-e5f6-46c8-9343-7d9428ba7bbb" providerId="ADAL" clId="{822AAC4F-58B6-4B0E-A518-7FEB16CE6D63}" dt="2025-03-17T14:36:24.540" v="234" actId="948"/>
          <ac:spMkLst>
            <pc:docMk/>
            <pc:sldMk cId="2951945151" sldId="325"/>
            <ac:spMk id="12" creationId="{97646BCD-1C45-D2BB-EF67-43FF48F5F149}"/>
          </ac:spMkLst>
        </pc:spChg>
      </pc:sldChg>
      <pc:sldChg chg="modSp mod">
        <pc:chgData name="Alexander Milward" userId="cbb52dd4-e5f6-46c8-9343-7d9428ba7bbb" providerId="ADAL" clId="{822AAC4F-58B6-4B0E-A518-7FEB16CE6D63}" dt="2025-03-17T14:36:42.461" v="235" actId="948"/>
        <pc:sldMkLst>
          <pc:docMk/>
          <pc:sldMk cId="2310979705" sldId="326"/>
        </pc:sldMkLst>
        <pc:spChg chg="mod">
          <ac:chgData name="Alexander Milward" userId="cbb52dd4-e5f6-46c8-9343-7d9428ba7bbb" providerId="ADAL" clId="{822AAC4F-58B6-4B0E-A518-7FEB16CE6D63}" dt="2025-03-17T14:36:42.461" v="235" actId="948"/>
          <ac:spMkLst>
            <pc:docMk/>
            <pc:sldMk cId="2310979705" sldId="326"/>
            <ac:spMk id="2" creationId="{E45718E5-83BA-8D31-B58D-5C772951632F}"/>
          </ac:spMkLst>
        </pc:spChg>
        <pc:spChg chg="mod">
          <ac:chgData name="Alexander Milward" userId="cbb52dd4-e5f6-46c8-9343-7d9428ba7bbb" providerId="ADAL" clId="{822AAC4F-58B6-4B0E-A518-7FEB16CE6D63}" dt="2025-03-17T14:36:42.461" v="235" actId="948"/>
          <ac:spMkLst>
            <pc:docMk/>
            <pc:sldMk cId="2310979705" sldId="326"/>
            <ac:spMk id="3" creationId="{6E9D0BE4-92FF-C9B8-E184-B678FFCF1D7A}"/>
          </ac:spMkLst>
        </pc:spChg>
        <pc:spChg chg="mod">
          <ac:chgData name="Alexander Milward" userId="cbb52dd4-e5f6-46c8-9343-7d9428ba7bbb" providerId="ADAL" clId="{822AAC4F-58B6-4B0E-A518-7FEB16CE6D63}" dt="2025-03-17T14:36:42.461" v="235" actId="948"/>
          <ac:spMkLst>
            <pc:docMk/>
            <pc:sldMk cId="2310979705" sldId="326"/>
            <ac:spMk id="12" creationId="{05CBFCC1-843D-704A-3F41-5AC0DFC4A28B}"/>
          </ac:spMkLst>
        </pc:spChg>
      </pc:sldChg>
      <pc:sldChg chg="modSp mod">
        <pc:chgData name="Alexander Milward" userId="cbb52dd4-e5f6-46c8-9343-7d9428ba7bbb" providerId="ADAL" clId="{822AAC4F-58B6-4B0E-A518-7FEB16CE6D63}" dt="2025-03-17T14:37:04.174" v="236" actId="948"/>
        <pc:sldMkLst>
          <pc:docMk/>
          <pc:sldMk cId="3345390492" sldId="327"/>
        </pc:sldMkLst>
      </pc:sldChg>
      <pc:sldChg chg="modSp mod">
        <pc:chgData name="Alexander Milward" userId="cbb52dd4-e5f6-46c8-9343-7d9428ba7bbb" providerId="ADAL" clId="{822AAC4F-58B6-4B0E-A518-7FEB16CE6D63}" dt="2025-03-17T14:28:10.883" v="186" actId="948"/>
        <pc:sldMkLst>
          <pc:docMk/>
          <pc:sldMk cId="129317539" sldId="328"/>
        </pc:sldMkLst>
      </pc:sldChg>
      <pc:sldChg chg="modSp mod">
        <pc:chgData name="Alexander Milward" userId="cbb52dd4-e5f6-46c8-9343-7d9428ba7bbb" providerId="ADAL" clId="{822AAC4F-58B6-4B0E-A518-7FEB16CE6D63}" dt="2025-03-17T14:27:22.536" v="184" actId="1038"/>
        <pc:sldMkLst>
          <pc:docMk/>
          <pc:sldMk cId="335910970" sldId="329"/>
        </pc:sldMkLst>
      </pc:sldChg>
      <pc:sldChg chg="modSp mod">
        <pc:chgData name="Alexander Milward" userId="cbb52dd4-e5f6-46c8-9343-7d9428ba7bbb" providerId="ADAL" clId="{822AAC4F-58B6-4B0E-A518-7FEB16CE6D63}" dt="2025-03-17T14:12:20.240" v="9" actId="948"/>
        <pc:sldMkLst>
          <pc:docMk/>
          <pc:sldMk cId="3672374699" sldId="348"/>
        </pc:sldMkLst>
        <pc:spChg chg="mod">
          <ac:chgData name="Alexander Milward" userId="cbb52dd4-e5f6-46c8-9343-7d9428ba7bbb" providerId="ADAL" clId="{822AAC4F-58B6-4B0E-A518-7FEB16CE6D63}" dt="2025-03-17T14:11:57.469" v="7" actId="948"/>
          <ac:spMkLst>
            <pc:docMk/>
            <pc:sldMk cId="3672374699" sldId="348"/>
            <ac:spMk id="2" creationId="{C92216AD-B370-2189-166B-8C47D6805E21}"/>
          </ac:spMkLst>
        </pc:spChg>
        <pc:spChg chg="mod">
          <ac:chgData name="Alexander Milward" userId="cbb52dd4-e5f6-46c8-9343-7d9428ba7bbb" providerId="ADAL" clId="{822AAC4F-58B6-4B0E-A518-7FEB16CE6D63}" dt="2025-03-17T14:12:07.685" v="8" actId="948"/>
          <ac:spMkLst>
            <pc:docMk/>
            <pc:sldMk cId="3672374699" sldId="348"/>
            <ac:spMk id="3" creationId="{E25BE0C8-9E87-6E28-A83F-60BDB10527ED}"/>
          </ac:spMkLst>
        </pc:spChg>
        <pc:spChg chg="mod">
          <ac:chgData name="Alexander Milward" userId="cbb52dd4-e5f6-46c8-9343-7d9428ba7bbb" providerId="ADAL" clId="{822AAC4F-58B6-4B0E-A518-7FEB16CE6D63}" dt="2025-03-17T14:12:20.240" v="9" actId="948"/>
          <ac:spMkLst>
            <pc:docMk/>
            <pc:sldMk cId="3672374699" sldId="348"/>
            <ac:spMk id="12" creationId="{7165B197-2DD7-6C1D-EE08-2920A9EFA43B}"/>
          </ac:spMkLst>
        </pc:spChg>
      </pc:sldChg>
      <pc:sldChg chg="modSp mod">
        <pc:chgData name="Alexander Milward" userId="cbb52dd4-e5f6-46c8-9343-7d9428ba7bbb" providerId="ADAL" clId="{822AAC4F-58B6-4B0E-A518-7FEB16CE6D63}" dt="2025-03-17T14:22:44.353" v="56" actId="1076"/>
        <pc:sldMkLst>
          <pc:docMk/>
          <pc:sldMk cId="1603881435" sldId="350"/>
        </pc:sldMkLst>
        <pc:spChg chg="mod">
          <ac:chgData name="Alexander Milward" userId="cbb52dd4-e5f6-46c8-9343-7d9428ba7bbb" providerId="ADAL" clId="{822AAC4F-58B6-4B0E-A518-7FEB16CE6D63}" dt="2025-03-17T14:22:44.353" v="56" actId="1076"/>
          <ac:spMkLst>
            <pc:docMk/>
            <pc:sldMk cId="1603881435" sldId="350"/>
            <ac:spMk id="3" creationId="{B0F6E237-FC22-54C5-60BF-73767BF86E2F}"/>
          </ac:spMkLst>
        </pc:spChg>
        <pc:spChg chg="mod">
          <ac:chgData name="Alexander Milward" userId="cbb52dd4-e5f6-46c8-9343-7d9428ba7bbb" providerId="ADAL" clId="{822AAC4F-58B6-4B0E-A518-7FEB16CE6D63}" dt="2025-03-17T14:22:31.750" v="54" actId="2711"/>
          <ac:spMkLst>
            <pc:docMk/>
            <pc:sldMk cId="1603881435" sldId="350"/>
            <ac:spMk id="4" creationId="{74B7D5CA-531A-A35F-8073-BD50DDCA67C9}"/>
          </ac:spMkLst>
        </pc:spChg>
        <pc:spChg chg="mod">
          <ac:chgData name="Alexander Milward" userId="cbb52dd4-e5f6-46c8-9343-7d9428ba7bbb" providerId="ADAL" clId="{822AAC4F-58B6-4B0E-A518-7FEB16CE6D63}" dt="2025-03-17T14:22:31.750" v="54" actId="2711"/>
          <ac:spMkLst>
            <pc:docMk/>
            <pc:sldMk cId="1603881435" sldId="350"/>
            <ac:spMk id="12" creationId="{BFE3B6C0-C9B7-B467-3FEE-35EBBCDAD2D4}"/>
          </ac:spMkLst>
        </pc:spChg>
        <pc:spChg chg="mod">
          <ac:chgData name="Alexander Milward" userId="cbb52dd4-e5f6-46c8-9343-7d9428ba7bbb" providerId="ADAL" clId="{822AAC4F-58B6-4B0E-A518-7FEB16CE6D63}" dt="2025-03-17T14:22:31.750" v="54" actId="2711"/>
          <ac:spMkLst>
            <pc:docMk/>
            <pc:sldMk cId="1603881435" sldId="350"/>
            <ac:spMk id="13" creationId="{4360071C-AF6C-4CAA-F10A-B64AE16FED69}"/>
          </ac:spMkLst>
        </pc:spChg>
      </pc:sldChg>
    </pc:docChg>
  </pc:docChgLst>
  <pc:docChgLst>
    <pc:chgData name="Alexander Milward" userId="cbb52dd4-e5f6-46c8-9343-7d9428ba7bbb" providerId="ADAL" clId="{78B52457-ECFA-4CBA-91A4-E82E2AA81BE0}"/>
    <pc:docChg chg="undo redo custSel addSld delSld modSld sldOrd">
      <pc:chgData name="Alexander Milward" userId="cbb52dd4-e5f6-46c8-9343-7d9428ba7bbb" providerId="ADAL" clId="{78B52457-ECFA-4CBA-91A4-E82E2AA81BE0}" dt="2025-03-17T13:26:40.326" v="1427" actId="1038"/>
      <pc:docMkLst>
        <pc:docMk/>
      </pc:docMkLst>
      <pc:sldChg chg="add del">
        <pc:chgData name="Alexander Milward" userId="cbb52dd4-e5f6-46c8-9343-7d9428ba7bbb" providerId="ADAL" clId="{78B52457-ECFA-4CBA-91A4-E82E2AA81BE0}" dt="2025-03-17T13:03:50.923" v="1373" actId="2696"/>
        <pc:sldMkLst>
          <pc:docMk/>
          <pc:sldMk cId="2182997771" sldId="256"/>
        </pc:sldMkLst>
      </pc:sldChg>
      <pc:sldChg chg="add ord">
        <pc:chgData name="Alexander Milward" userId="cbb52dd4-e5f6-46c8-9343-7d9428ba7bbb" providerId="ADAL" clId="{78B52457-ECFA-4CBA-91A4-E82E2AA81BE0}" dt="2025-03-17T13:04:44.280" v="1376"/>
        <pc:sldMkLst>
          <pc:docMk/>
          <pc:sldMk cId="2708108479" sldId="256"/>
        </pc:sldMkLst>
      </pc:sldChg>
      <pc:sldChg chg="add ord">
        <pc:chgData name="Alexander Milward" userId="cbb52dd4-e5f6-46c8-9343-7d9428ba7bbb" providerId="ADAL" clId="{78B52457-ECFA-4CBA-91A4-E82E2AA81BE0}" dt="2025-03-17T13:04:44.280" v="1376"/>
        <pc:sldMkLst>
          <pc:docMk/>
          <pc:sldMk cId="164022367" sldId="257"/>
        </pc:sldMkLst>
      </pc:sldChg>
      <pc:sldChg chg="add del">
        <pc:chgData name="Alexander Milward" userId="cbb52dd4-e5f6-46c8-9343-7d9428ba7bbb" providerId="ADAL" clId="{78B52457-ECFA-4CBA-91A4-E82E2AA81BE0}" dt="2025-03-17T13:03:50.923" v="1373" actId="2696"/>
        <pc:sldMkLst>
          <pc:docMk/>
          <pc:sldMk cId="3375582048" sldId="257"/>
        </pc:sldMkLst>
      </pc:sldChg>
      <pc:sldChg chg="add ord">
        <pc:chgData name="Alexander Milward" userId="cbb52dd4-e5f6-46c8-9343-7d9428ba7bbb" providerId="ADAL" clId="{78B52457-ECFA-4CBA-91A4-E82E2AA81BE0}" dt="2025-03-17T13:04:44.280" v="1376"/>
        <pc:sldMkLst>
          <pc:docMk/>
          <pc:sldMk cId="2926641437" sldId="258"/>
        </pc:sldMkLst>
      </pc:sldChg>
      <pc:sldChg chg="del ord">
        <pc:chgData name="Alexander Milward" userId="cbb52dd4-e5f6-46c8-9343-7d9428ba7bbb" providerId="ADAL" clId="{78B52457-ECFA-4CBA-91A4-E82E2AA81BE0}" dt="2025-03-17T09:37:50.959" v="17" actId="2696"/>
        <pc:sldMkLst>
          <pc:docMk/>
          <pc:sldMk cId="366035441" sldId="259"/>
        </pc:sldMkLst>
      </pc:sldChg>
      <pc:sldChg chg="ord">
        <pc:chgData name="Alexander Milward" userId="cbb52dd4-e5f6-46c8-9343-7d9428ba7bbb" providerId="ADAL" clId="{78B52457-ECFA-4CBA-91A4-E82E2AA81BE0}" dt="2025-03-17T09:37:01.528" v="12"/>
        <pc:sldMkLst>
          <pc:docMk/>
          <pc:sldMk cId="4290288293" sldId="260"/>
        </pc:sldMkLst>
      </pc:sldChg>
      <pc:sldChg chg="ord">
        <pc:chgData name="Alexander Milward" userId="cbb52dd4-e5f6-46c8-9343-7d9428ba7bbb" providerId="ADAL" clId="{78B52457-ECFA-4CBA-91A4-E82E2AA81BE0}" dt="2025-03-17T09:37:01.528" v="12"/>
        <pc:sldMkLst>
          <pc:docMk/>
          <pc:sldMk cId="2904369179" sldId="261"/>
        </pc:sldMkLst>
      </pc:sldChg>
      <pc:sldChg chg="add ord">
        <pc:chgData name="Alexander Milward" userId="cbb52dd4-e5f6-46c8-9343-7d9428ba7bbb" providerId="ADAL" clId="{78B52457-ECFA-4CBA-91A4-E82E2AA81BE0}" dt="2025-03-17T13:04:44.280" v="1376"/>
        <pc:sldMkLst>
          <pc:docMk/>
          <pc:sldMk cId="593058396" sldId="262"/>
        </pc:sldMkLst>
      </pc:sldChg>
      <pc:sldChg chg="add del">
        <pc:chgData name="Alexander Milward" userId="cbb52dd4-e5f6-46c8-9343-7d9428ba7bbb" providerId="ADAL" clId="{78B52457-ECFA-4CBA-91A4-E82E2AA81BE0}" dt="2025-03-17T13:03:50.923" v="1373" actId="2696"/>
        <pc:sldMkLst>
          <pc:docMk/>
          <pc:sldMk cId="3052568837" sldId="262"/>
        </pc:sldMkLst>
      </pc:sldChg>
      <pc:sldChg chg="del">
        <pc:chgData name="Alexander Milward" userId="cbb52dd4-e5f6-46c8-9343-7d9428ba7bbb" providerId="ADAL" clId="{78B52457-ECFA-4CBA-91A4-E82E2AA81BE0}" dt="2025-03-17T13:03:50.923" v="1373" actId="2696"/>
        <pc:sldMkLst>
          <pc:docMk/>
          <pc:sldMk cId="367729151" sldId="263"/>
        </pc:sldMkLst>
      </pc:sldChg>
      <pc:sldChg chg="add ord">
        <pc:chgData name="Alexander Milward" userId="cbb52dd4-e5f6-46c8-9343-7d9428ba7bbb" providerId="ADAL" clId="{78B52457-ECFA-4CBA-91A4-E82E2AA81BE0}" dt="2025-03-17T13:04:44.280" v="1376"/>
        <pc:sldMkLst>
          <pc:docMk/>
          <pc:sldMk cId="2412263294" sldId="263"/>
        </pc:sldMkLst>
      </pc:sldChg>
      <pc:sldChg chg="add ord">
        <pc:chgData name="Alexander Milward" userId="cbb52dd4-e5f6-46c8-9343-7d9428ba7bbb" providerId="ADAL" clId="{78B52457-ECFA-4CBA-91A4-E82E2AA81BE0}" dt="2025-03-17T13:04:44.280" v="1376"/>
        <pc:sldMkLst>
          <pc:docMk/>
          <pc:sldMk cId="3586371387" sldId="264"/>
        </pc:sldMkLst>
      </pc:sldChg>
      <pc:sldChg chg="del">
        <pc:chgData name="Alexander Milward" userId="cbb52dd4-e5f6-46c8-9343-7d9428ba7bbb" providerId="ADAL" clId="{78B52457-ECFA-4CBA-91A4-E82E2AA81BE0}" dt="2025-03-17T13:03:50.923" v="1373" actId="2696"/>
        <pc:sldMkLst>
          <pc:docMk/>
          <pc:sldMk cId="654682197" sldId="265"/>
        </pc:sldMkLst>
      </pc:sldChg>
      <pc:sldChg chg="add ord">
        <pc:chgData name="Alexander Milward" userId="cbb52dd4-e5f6-46c8-9343-7d9428ba7bbb" providerId="ADAL" clId="{78B52457-ECFA-4CBA-91A4-E82E2AA81BE0}" dt="2025-03-17T13:04:44.280" v="1376"/>
        <pc:sldMkLst>
          <pc:docMk/>
          <pc:sldMk cId="2021095196" sldId="265"/>
        </pc:sldMkLst>
      </pc:sldChg>
      <pc:sldChg chg="add ord">
        <pc:chgData name="Alexander Milward" userId="cbb52dd4-e5f6-46c8-9343-7d9428ba7bbb" providerId="ADAL" clId="{78B52457-ECFA-4CBA-91A4-E82E2AA81BE0}" dt="2025-03-17T13:04:44.280" v="1376"/>
        <pc:sldMkLst>
          <pc:docMk/>
          <pc:sldMk cId="1298895861" sldId="266"/>
        </pc:sldMkLst>
      </pc:sldChg>
      <pc:sldChg chg="del">
        <pc:chgData name="Alexander Milward" userId="cbb52dd4-e5f6-46c8-9343-7d9428ba7bbb" providerId="ADAL" clId="{78B52457-ECFA-4CBA-91A4-E82E2AA81BE0}" dt="2025-03-17T09:36:41.103" v="10" actId="2696"/>
        <pc:sldMkLst>
          <pc:docMk/>
          <pc:sldMk cId="2712336474" sldId="266"/>
        </pc:sldMkLst>
      </pc:sldChg>
      <pc:sldChg chg="add ord">
        <pc:chgData name="Alexander Milward" userId="cbb52dd4-e5f6-46c8-9343-7d9428ba7bbb" providerId="ADAL" clId="{78B52457-ECFA-4CBA-91A4-E82E2AA81BE0}" dt="2025-03-17T13:04:44.280" v="1376"/>
        <pc:sldMkLst>
          <pc:docMk/>
          <pc:sldMk cId="2515326032" sldId="267"/>
        </pc:sldMkLst>
      </pc:sldChg>
      <pc:sldChg chg="del">
        <pc:chgData name="Alexander Milward" userId="cbb52dd4-e5f6-46c8-9343-7d9428ba7bbb" providerId="ADAL" clId="{78B52457-ECFA-4CBA-91A4-E82E2AA81BE0}" dt="2025-03-17T09:36:41.103" v="10" actId="2696"/>
        <pc:sldMkLst>
          <pc:docMk/>
          <pc:sldMk cId="2991823005" sldId="267"/>
        </pc:sldMkLst>
      </pc:sldChg>
      <pc:sldChg chg="del">
        <pc:chgData name="Alexander Milward" userId="cbb52dd4-e5f6-46c8-9343-7d9428ba7bbb" providerId="ADAL" clId="{78B52457-ECFA-4CBA-91A4-E82E2AA81BE0}" dt="2025-03-17T09:36:41.103" v="10" actId="2696"/>
        <pc:sldMkLst>
          <pc:docMk/>
          <pc:sldMk cId="454479857" sldId="268"/>
        </pc:sldMkLst>
      </pc:sldChg>
      <pc:sldChg chg="add ord">
        <pc:chgData name="Alexander Milward" userId="cbb52dd4-e5f6-46c8-9343-7d9428ba7bbb" providerId="ADAL" clId="{78B52457-ECFA-4CBA-91A4-E82E2AA81BE0}" dt="2025-03-17T13:04:44.280" v="1376"/>
        <pc:sldMkLst>
          <pc:docMk/>
          <pc:sldMk cId="617912550" sldId="268"/>
        </pc:sldMkLst>
      </pc:sldChg>
      <pc:sldChg chg="add ord">
        <pc:chgData name="Alexander Milward" userId="cbb52dd4-e5f6-46c8-9343-7d9428ba7bbb" providerId="ADAL" clId="{78B52457-ECFA-4CBA-91A4-E82E2AA81BE0}" dt="2025-03-17T13:04:44.280" v="1376"/>
        <pc:sldMkLst>
          <pc:docMk/>
          <pc:sldMk cId="1290193837" sldId="269"/>
        </pc:sldMkLst>
      </pc:sldChg>
      <pc:sldChg chg="add ord">
        <pc:chgData name="Alexander Milward" userId="cbb52dd4-e5f6-46c8-9343-7d9428ba7bbb" providerId="ADAL" clId="{78B52457-ECFA-4CBA-91A4-E82E2AA81BE0}" dt="2025-03-17T13:04:44.280" v="1376"/>
        <pc:sldMkLst>
          <pc:docMk/>
          <pc:sldMk cId="52319355" sldId="270"/>
        </pc:sldMkLst>
      </pc:sldChg>
      <pc:sldChg chg="del">
        <pc:chgData name="Alexander Milward" userId="cbb52dd4-e5f6-46c8-9343-7d9428ba7bbb" providerId="ADAL" clId="{78B52457-ECFA-4CBA-91A4-E82E2AA81BE0}" dt="2025-03-17T09:36:41.103" v="10" actId="2696"/>
        <pc:sldMkLst>
          <pc:docMk/>
          <pc:sldMk cId="94133938" sldId="270"/>
        </pc:sldMkLst>
      </pc:sldChg>
      <pc:sldChg chg="add ord">
        <pc:chgData name="Alexander Milward" userId="cbb52dd4-e5f6-46c8-9343-7d9428ba7bbb" providerId="ADAL" clId="{78B52457-ECFA-4CBA-91A4-E82E2AA81BE0}" dt="2025-03-17T13:04:44.280" v="1376"/>
        <pc:sldMkLst>
          <pc:docMk/>
          <pc:sldMk cId="1196846237" sldId="271"/>
        </pc:sldMkLst>
      </pc:sldChg>
      <pc:sldChg chg="del">
        <pc:chgData name="Alexander Milward" userId="cbb52dd4-e5f6-46c8-9343-7d9428ba7bbb" providerId="ADAL" clId="{78B52457-ECFA-4CBA-91A4-E82E2AA81BE0}" dt="2025-03-17T09:36:41.103" v="10" actId="2696"/>
        <pc:sldMkLst>
          <pc:docMk/>
          <pc:sldMk cId="1586732404" sldId="271"/>
        </pc:sldMkLst>
      </pc:sldChg>
      <pc:sldChg chg="add ord">
        <pc:chgData name="Alexander Milward" userId="cbb52dd4-e5f6-46c8-9343-7d9428ba7bbb" providerId="ADAL" clId="{78B52457-ECFA-4CBA-91A4-E82E2AA81BE0}" dt="2025-03-17T13:04:44.280" v="1376"/>
        <pc:sldMkLst>
          <pc:docMk/>
          <pc:sldMk cId="2150852924" sldId="272"/>
        </pc:sldMkLst>
      </pc:sldChg>
      <pc:sldChg chg="del">
        <pc:chgData name="Alexander Milward" userId="cbb52dd4-e5f6-46c8-9343-7d9428ba7bbb" providerId="ADAL" clId="{78B52457-ECFA-4CBA-91A4-E82E2AA81BE0}" dt="2025-03-17T09:36:41.103" v="10" actId="2696"/>
        <pc:sldMkLst>
          <pc:docMk/>
          <pc:sldMk cId="2117823036" sldId="273"/>
        </pc:sldMkLst>
      </pc:sldChg>
      <pc:sldChg chg="add ord">
        <pc:chgData name="Alexander Milward" userId="cbb52dd4-e5f6-46c8-9343-7d9428ba7bbb" providerId="ADAL" clId="{78B52457-ECFA-4CBA-91A4-E82E2AA81BE0}" dt="2025-03-17T13:04:44.280" v="1376"/>
        <pc:sldMkLst>
          <pc:docMk/>
          <pc:sldMk cId="3533426799" sldId="273"/>
        </pc:sldMkLst>
      </pc:sldChg>
      <pc:sldChg chg="add ord">
        <pc:chgData name="Alexander Milward" userId="cbb52dd4-e5f6-46c8-9343-7d9428ba7bbb" providerId="ADAL" clId="{78B52457-ECFA-4CBA-91A4-E82E2AA81BE0}" dt="2025-03-17T13:04:44.280" v="1376"/>
        <pc:sldMkLst>
          <pc:docMk/>
          <pc:sldMk cId="1822439101" sldId="274"/>
        </pc:sldMkLst>
      </pc:sldChg>
      <pc:sldChg chg="del">
        <pc:chgData name="Alexander Milward" userId="cbb52dd4-e5f6-46c8-9343-7d9428ba7bbb" providerId="ADAL" clId="{78B52457-ECFA-4CBA-91A4-E82E2AA81BE0}" dt="2025-03-17T09:36:41.103" v="10" actId="2696"/>
        <pc:sldMkLst>
          <pc:docMk/>
          <pc:sldMk cId="3660630706" sldId="274"/>
        </pc:sldMkLst>
      </pc:sldChg>
      <pc:sldChg chg="del">
        <pc:chgData name="Alexander Milward" userId="cbb52dd4-e5f6-46c8-9343-7d9428ba7bbb" providerId="ADAL" clId="{78B52457-ECFA-4CBA-91A4-E82E2AA81BE0}" dt="2025-03-17T09:36:41.103" v="10" actId="2696"/>
        <pc:sldMkLst>
          <pc:docMk/>
          <pc:sldMk cId="1335257940" sldId="280"/>
        </pc:sldMkLst>
      </pc:sldChg>
      <pc:sldChg chg="del">
        <pc:chgData name="Alexander Milward" userId="cbb52dd4-e5f6-46c8-9343-7d9428ba7bbb" providerId="ADAL" clId="{78B52457-ECFA-4CBA-91A4-E82E2AA81BE0}" dt="2025-03-17T13:03:50.923" v="1373" actId="2696"/>
        <pc:sldMkLst>
          <pc:docMk/>
          <pc:sldMk cId="4083634673" sldId="281"/>
        </pc:sldMkLst>
      </pc:sldChg>
      <pc:sldChg chg="del">
        <pc:chgData name="Alexander Milward" userId="cbb52dd4-e5f6-46c8-9343-7d9428ba7bbb" providerId="ADAL" clId="{78B52457-ECFA-4CBA-91A4-E82E2AA81BE0}" dt="2025-03-17T13:03:50.923" v="1373" actId="2696"/>
        <pc:sldMkLst>
          <pc:docMk/>
          <pc:sldMk cId="1691064512" sldId="282"/>
        </pc:sldMkLst>
      </pc:sldChg>
      <pc:sldChg chg="del">
        <pc:chgData name="Alexander Milward" userId="cbb52dd4-e5f6-46c8-9343-7d9428ba7bbb" providerId="ADAL" clId="{78B52457-ECFA-4CBA-91A4-E82E2AA81BE0}" dt="2025-03-17T13:03:50.923" v="1373" actId="2696"/>
        <pc:sldMkLst>
          <pc:docMk/>
          <pc:sldMk cId="4018506894" sldId="285"/>
        </pc:sldMkLst>
      </pc:sldChg>
      <pc:sldChg chg="del">
        <pc:chgData name="Alexander Milward" userId="cbb52dd4-e5f6-46c8-9343-7d9428ba7bbb" providerId="ADAL" clId="{78B52457-ECFA-4CBA-91A4-E82E2AA81BE0}" dt="2025-03-17T13:03:50.923" v="1373" actId="2696"/>
        <pc:sldMkLst>
          <pc:docMk/>
          <pc:sldMk cId="2264036963" sldId="286"/>
        </pc:sldMkLst>
      </pc:sldChg>
      <pc:sldChg chg="del">
        <pc:chgData name="Alexander Milward" userId="cbb52dd4-e5f6-46c8-9343-7d9428ba7bbb" providerId="ADAL" clId="{78B52457-ECFA-4CBA-91A4-E82E2AA81BE0}" dt="2025-03-17T13:03:50.923" v="1373" actId="2696"/>
        <pc:sldMkLst>
          <pc:docMk/>
          <pc:sldMk cId="1707308474" sldId="287"/>
        </pc:sldMkLst>
      </pc:sldChg>
      <pc:sldChg chg="del">
        <pc:chgData name="Alexander Milward" userId="cbb52dd4-e5f6-46c8-9343-7d9428ba7bbb" providerId="ADAL" clId="{78B52457-ECFA-4CBA-91A4-E82E2AA81BE0}" dt="2025-03-17T13:03:50.923" v="1373" actId="2696"/>
        <pc:sldMkLst>
          <pc:docMk/>
          <pc:sldMk cId="2012682415" sldId="288"/>
        </pc:sldMkLst>
      </pc:sldChg>
      <pc:sldChg chg="del">
        <pc:chgData name="Alexander Milward" userId="cbb52dd4-e5f6-46c8-9343-7d9428ba7bbb" providerId="ADAL" clId="{78B52457-ECFA-4CBA-91A4-E82E2AA81BE0}" dt="2025-03-17T09:36:41.103" v="10" actId="2696"/>
        <pc:sldMkLst>
          <pc:docMk/>
          <pc:sldMk cId="1570598124" sldId="289"/>
        </pc:sldMkLst>
      </pc:sldChg>
      <pc:sldChg chg="modSp mod modNotesTx">
        <pc:chgData name="Alexander Milward" userId="cbb52dd4-e5f6-46c8-9343-7d9428ba7bbb" providerId="ADAL" clId="{78B52457-ECFA-4CBA-91A4-E82E2AA81BE0}" dt="2025-03-17T11:20:59.789" v="798" actId="12788"/>
        <pc:sldMkLst>
          <pc:docMk/>
          <pc:sldMk cId="3499363283" sldId="290"/>
        </pc:sldMkLst>
      </pc:sldChg>
      <pc:sldChg chg="modNotesTx">
        <pc:chgData name="Alexander Milward" userId="cbb52dd4-e5f6-46c8-9343-7d9428ba7bbb" providerId="ADAL" clId="{78B52457-ECFA-4CBA-91A4-E82E2AA81BE0}" dt="2025-03-17T10:04:35.482" v="266" actId="114"/>
        <pc:sldMkLst>
          <pc:docMk/>
          <pc:sldMk cId="4262072274" sldId="291"/>
        </pc:sldMkLst>
      </pc:sldChg>
      <pc:sldChg chg="modSp mod">
        <pc:chgData name="Alexander Milward" userId="cbb52dd4-e5f6-46c8-9343-7d9428ba7bbb" providerId="ADAL" clId="{78B52457-ECFA-4CBA-91A4-E82E2AA81BE0}" dt="2025-03-17T09:58:28.430" v="224" actId="1035"/>
        <pc:sldMkLst>
          <pc:docMk/>
          <pc:sldMk cId="3359817594" sldId="292"/>
        </pc:sldMkLst>
        <pc:spChg chg="mod">
          <ac:chgData name="Alexander Milward" userId="cbb52dd4-e5f6-46c8-9343-7d9428ba7bbb" providerId="ADAL" clId="{78B52457-ECFA-4CBA-91A4-E82E2AA81BE0}" dt="2025-03-17T09:56:28.319" v="199" actId="20577"/>
          <ac:spMkLst>
            <pc:docMk/>
            <pc:sldMk cId="3359817594" sldId="292"/>
            <ac:spMk id="4" creationId="{8159637B-3C04-5C1B-3F44-ADA7641C52A5}"/>
          </ac:spMkLst>
        </pc:spChg>
        <pc:spChg chg="mod">
          <ac:chgData name="Alexander Milward" userId="cbb52dd4-e5f6-46c8-9343-7d9428ba7bbb" providerId="ADAL" clId="{78B52457-ECFA-4CBA-91A4-E82E2AA81BE0}" dt="2025-03-17T09:58:28.430" v="224" actId="1035"/>
          <ac:spMkLst>
            <pc:docMk/>
            <pc:sldMk cId="3359817594" sldId="292"/>
            <ac:spMk id="17" creationId="{3362FD32-BF71-7BBF-926A-8828A7F7A089}"/>
          </ac:spMkLst>
        </pc:spChg>
        <pc:spChg chg="mod">
          <ac:chgData name="Alexander Milward" userId="cbb52dd4-e5f6-46c8-9343-7d9428ba7bbb" providerId="ADAL" clId="{78B52457-ECFA-4CBA-91A4-E82E2AA81BE0}" dt="2025-03-17T09:58:28.430" v="224" actId="1035"/>
          <ac:spMkLst>
            <pc:docMk/>
            <pc:sldMk cId="3359817594" sldId="292"/>
            <ac:spMk id="18" creationId="{85E7930F-E22C-8C62-49AB-F247C47BB0FE}"/>
          </ac:spMkLst>
        </pc:spChg>
        <pc:spChg chg="mod">
          <ac:chgData name="Alexander Milward" userId="cbb52dd4-e5f6-46c8-9343-7d9428ba7bbb" providerId="ADAL" clId="{78B52457-ECFA-4CBA-91A4-E82E2AA81BE0}" dt="2025-03-17T09:58:28.430" v="224" actId="1035"/>
          <ac:spMkLst>
            <pc:docMk/>
            <pc:sldMk cId="3359817594" sldId="292"/>
            <ac:spMk id="19" creationId="{2D359D13-8780-408A-8557-DE41CF7CD519}"/>
          </ac:spMkLst>
        </pc:spChg>
        <pc:spChg chg="mod">
          <ac:chgData name="Alexander Milward" userId="cbb52dd4-e5f6-46c8-9343-7d9428ba7bbb" providerId="ADAL" clId="{78B52457-ECFA-4CBA-91A4-E82E2AA81BE0}" dt="2025-03-17T09:58:28.430" v="224" actId="1035"/>
          <ac:spMkLst>
            <pc:docMk/>
            <pc:sldMk cId="3359817594" sldId="292"/>
            <ac:spMk id="20" creationId="{DDBE4686-EF78-3E4C-73BC-9766B94035E6}"/>
          </ac:spMkLst>
        </pc:spChg>
        <pc:spChg chg="mod">
          <ac:chgData name="Alexander Milward" userId="cbb52dd4-e5f6-46c8-9343-7d9428ba7bbb" providerId="ADAL" clId="{78B52457-ECFA-4CBA-91A4-E82E2AA81BE0}" dt="2025-03-17T09:58:28.430" v="224" actId="1035"/>
          <ac:spMkLst>
            <pc:docMk/>
            <pc:sldMk cId="3359817594" sldId="292"/>
            <ac:spMk id="22" creationId="{835B441A-AEAF-935A-5F7F-2E83BA0B73DD}"/>
          </ac:spMkLst>
        </pc:spChg>
        <pc:spChg chg="mod">
          <ac:chgData name="Alexander Milward" userId="cbb52dd4-e5f6-46c8-9343-7d9428ba7bbb" providerId="ADAL" clId="{78B52457-ECFA-4CBA-91A4-E82E2AA81BE0}" dt="2025-03-17T09:58:28.430" v="224" actId="1035"/>
          <ac:spMkLst>
            <pc:docMk/>
            <pc:sldMk cId="3359817594" sldId="292"/>
            <ac:spMk id="23" creationId="{BE89F476-9870-7C84-01E6-B82AAF726C45}"/>
          </ac:spMkLst>
        </pc:spChg>
        <pc:spChg chg="mod">
          <ac:chgData name="Alexander Milward" userId="cbb52dd4-e5f6-46c8-9343-7d9428ba7bbb" providerId="ADAL" clId="{78B52457-ECFA-4CBA-91A4-E82E2AA81BE0}" dt="2025-03-17T09:58:28.430" v="224" actId="1035"/>
          <ac:spMkLst>
            <pc:docMk/>
            <pc:sldMk cId="3359817594" sldId="292"/>
            <ac:spMk id="24" creationId="{CDCC260F-F9AE-5AEC-1EF9-1E198098D215}"/>
          </ac:spMkLst>
        </pc:spChg>
        <pc:spChg chg="mod">
          <ac:chgData name="Alexander Milward" userId="cbb52dd4-e5f6-46c8-9343-7d9428ba7bbb" providerId="ADAL" clId="{78B52457-ECFA-4CBA-91A4-E82E2AA81BE0}" dt="2025-03-17T09:58:28.430" v="224" actId="1035"/>
          <ac:spMkLst>
            <pc:docMk/>
            <pc:sldMk cId="3359817594" sldId="292"/>
            <ac:spMk id="27" creationId="{3C88EF75-4AEC-C2C8-181F-2EE26ACC5433}"/>
          </ac:spMkLst>
        </pc:spChg>
        <pc:spChg chg="mod">
          <ac:chgData name="Alexander Milward" userId="cbb52dd4-e5f6-46c8-9343-7d9428ba7bbb" providerId="ADAL" clId="{78B52457-ECFA-4CBA-91A4-E82E2AA81BE0}" dt="2025-03-17T09:58:28.430" v="224" actId="1035"/>
          <ac:spMkLst>
            <pc:docMk/>
            <pc:sldMk cId="3359817594" sldId="292"/>
            <ac:spMk id="30" creationId="{8A9520EB-419C-7ECE-C234-7CB0E541966A}"/>
          </ac:spMkLst>
        </pc:spChg>
        <pc:picChg chg="mod">
          <ac:chgData name="Alexander Milward" userId="cbb52dd4-e5f6-46c8-9343-7d9428ba7bbb" providerId="ADAL" clId="{78B52457-ECFA-4CBA-91A4-E82E2AA81BE0}" dt="2025-03-17T09:56:41.268" v="200" actId="1035"/>
          <ac:picMkLst>
            <pc:docMk/>
            <pc:sldMk cId="3359817594" sldId="292"/>
            <ac:picMk id="14" creationId="{B0C28CB4-9E27-01D0-375D-D0EE6E661E28}"/>
          </ac:picMkLst>
        </pc:picChg>
      </pc:sldChg>
      <pc:sldChg chg="addSp delSp modSp mod">
        <pc:chgData name="Alexander Milward" userId="cbb52dd4-e5f6-46c8-9343-7d9428ba7bbb" providerId="ADAL" clId="{78B52457-ECFA-4CBA-91A4-E82E2AA81BE0}" dt="2025-03-17T13:16:29.568" v="1398" actId="1076"/>
        <pc:sldMkLst>
          <pc:docMk/>
          <pc:sldMk cId="2266505213" sldId="293"/>
        </pc:sldMkLst>
      </pc:sldChg>
      <pc:sldChg chg="modSp mod">
        <pc:chgData name="Alexander Milward" userId="cbb52dd4-e5f6-46c8-9343-7d9428ba7bbb" providerId="ADAL" clId="{78B52457-ECFA-4CBA-91A4-E82E2AA81BE0}" dt="2025-03-17T11:33:05.700" v="861" actId="1076"/>
        <pc:sldMkLst>
          <pc:docMk/>
          <pc:sldMk cId="903438001" sldId="294"/>
        </pc:sldMkLst>
      </pc:sldChg>
      <pc:sldChg chg="modSp mod">
        <pc:chgData name="Alexander Milward" userId="cbb52dd4-e5f6-46c8-9343-7d9428ba7bbb" providerId="ADAL" clId="{78B52457-ECFA-4CBA-91A4-E82E2AA81BE0}" dt="2025-03-17T11:28:40.435" v="830" actId="1076"/>
        <pc:sldMkLst>
          <pc:docMk/>
          <pc:sldMk cId="1705024923" sldId="295"/>
        </pc:sldMkLst>
      </pc:sldChg>
      <pc:sldChg chg="modSp mod">
        <pc:chgData name="Alexander Milward" userId="cbb52dd4-e5f6-46c8-9343-7d9428ba7bbb" providerId="ADAL" clId="{78B52457-ECFA-4CBA-91A4-E82E2AA81BE0}" dt="2025-03-17T11:29:18.051" v="841" actId="1036"/>
        <pc:sldMkLst>
          <pc:docMk/>
          <pc:sldMk cId="3573494452" sldId="296"/>
        </pc:sldMkLst>
      </pc:sldChg>
      <pc:sldChg chg="modSp mod modNotesTx">
        <pc:chgData name="Alexander Milward" userId="cbb52dd4-e5f6-46c8-9343-7d9428ba7bbb" providerId="ADAL" clId="{78B52457-ECFA-4CBA-91A4-E82E2AA81BE0}" dt="2025-03-17T12:42:20.695" v="1340" actId="114"/>
        <pc:sldMkLst>
          <pc:docMk/>
          <pc:sldMk cId="2142185638" sldId="297"/>
        </pc:sldMkLst>
      </pc:sldChg>
      <pc:sldChg chg="modSp mod modNotesTx">
        <pc:chgData name="Alexander Milward" userId="cbb52dd4-e5f6-46c8-9343-7d9428ba7bbb" providerId="ADAL" clId="{78B52457-ECFA-4CBA-91A4-E82E2AA81BE0}" dt="2025-03-17T12:42:25.956" v="1341" actId="114"/>
        <pc:sldMkLst>
          <pc:docMk/>
          <pc:sldMk cId="3350922937" sldId="298"/>
        </pc:sldMkLst>
        <pc:spChg chg="mod">
          <ac:chgData name="Alexander Milward" userId="cbb52dd4-e5f6-46c8-9343-7d9428ba7bbb" providerId="ADAL" clId="{78B52457-ECFA-4CBA-91A4-E82E2AA81BE0}" dt="2025-03-17T11:30:04.846" v="845" actId="1076"/>
          <ac:spMkLst>
            <pc:docMk/>
            <pc:sldMk cId="3350922937" sldId="298"/>
            <ac:spMk id="6" creationId="{1EE0363E-5BCF-5E6A-373B-79E7BB50FED4}"/>
          </ac:spMkLst>
        </pc:spChg>
        <pc:spChg chg="mod">
          <ac:chgData name="Alexander Milward" userId="cbb52dd4-e5f6-46c8-9343-7d9428ba7bbb" providerId="ADAL" clId="{78B52457-ECFA-4CBA-91A4-E82E2AA81BE0}" dt="2025-03-17T10:11:57.796" v="319" actId="20577"/>
          <ac:spMkLst>
            <pc:docMk/>
            <pc:sldMk cId="3350922937" sldId="298"/>
            <ac:spMk id="12" creationId="{FDAF511F-708E-0C75-B215-AACF8E648730}"/>
          </ac:spMkLst>
        </pc:spChg>
      </pc:sldChg>
      <pc:sldChg chg="modSp mod modNotesTx">
        <pc:chgData name="Alexander Milward" userId="cbb52dd4-e5f6-46c8-9343-7d9428ba7bbb" providerId="ADAL" clId="{78B52457-ECFA-4CBA-91A4-E82E2AA81BE0}" dt="2025-03-17T11:36:26.633" v="905" actId="1076"/>
        <pc:sldMkLst>
          <pc:docMk/>
          <pc:sldMk cId="2983199058" sldId="299"/>
        </pc:sldMkLst>
      </pc:sldChg>
      <pc:sldChg chg="add del">
        <pc:chgData name="Alexander Milward" userId="cbb52dd4-e5f6-46c8-9343-7d9428ba7bbb" providerId="ADAL" clId="{78B52457-ECFA-4CBA-91A4-E82E2AA81BE0}" dt="2025-03-17T12:35:31.749" v="1324" actId="2696"/>
        <pc:sldMkLst>
          <pc:docMk/>
          <pc:sldMk cId="0" sldId="300"/>
        </pc:sldMkLst>
      </pc:sldChg>
      <pc:sldChg chg="addSp delSp modSp mod modNotesTx">
        <pc:chgData name="Alexander Milward" userId="cbb52dd4-e5f6-46c8-9343-7d9428ba7bbb" providerId="ADAL" clId="{78B52457-ECFA-4CBA-91A4-E82E2AA81BE0}" dt="2025-03-17T12:42:37.976" v="1342" actId="114"/>
        <pc:sldMkLst>
          <pc:docMk/>
          <pc:sldMk cId="3524061008" sldId="301"/>
        </pc:sldMkLst>
        <pc:spChg chg="mod">
          <ac:chgData name="Alexander Milward" userId="cbb52dd4-e5f6-46c8-9343-7d9428ba7bbb" providerId="ADAL" clId="{78B52457-ECFA-4CBA-91A4-E82E2AA81BE0}" dt="2025-03-17T10:19:55.671" v="343" actId="20577"/>
          <ac:spMkLst>
            <pc:docMk/>
            <pc:sldMk cId="3524061008" sldId="301"/>
            <ac:spMk id="2" creationId="{CB3EAFF4-6F01-AD0B-7ACD-37282CCECC83}"/>
          </ac:spMkLst>
        </pc:spChg>
        <pc:spChg chg="mod">
          <ac:chgData name="Alexander Milward" userId="cbb52dd4-e5f6-46c8-9343-7d9428ba7bbb" providerId="ADAL" clId="{78B52457-ECFA-4CBA-91A4-E82E2AA81BE0}" dt="2025-03-17T10:19:58.175" v="344" actId="20577"/>
          <ac:spMkLst>
            <pc:docMk/>
            <pc:sldMk cId="3524061008" sldId="301"/>
            <ac:spMk id="3" creationId="{E7FC6F43-F47F-7331-5CA3-99C1358952D9}"/>
          </ac:spMkLst>
        </pc:spChg>
        <pc:spChg chg="add mod">
          <ac:chgData name="Alexander Milward" userId="cbb52dd4-e5f6-46c8-9343-7d9428ba7bbb" providerId="ADAL" clId="{78B52457-ECFA-4CBA-91A4-E82E2AA81BE0}" dt="2025-03-17T11:54:10.702" v="1010"/>
          <ac:spMkLst>
            <pc:docMk/>
            <pc:sldMk cId="3524061008" sldId="301"/>
            <ac:spMk id="5" creationId="{FF809C4C-BDDF-B0FE-647C-12521ECED48E}"/>
          </ac:spMkLst>
        </pc:spChg>
        <pc:spChg chg="mod">
          <ac:chgData name="Alexander Milward" userId="cbb52dd4-e5f6-46c8-9343-7d9428ba7bbb" providerId="ADAL" clId="{78B52457-ECFA-4CBA-91A4-E82E2AA81BE0}" dt="2025-03-17T10:20:00.601" v="345" actId="20577"/>
          <ac:spMkLst>
            <pc:docMk/>
            <pc:sldMk cId="3524061008" sldId="301"/>
            <ac:spMk id="12" creationId="{080151F5-4125-1B20-271E-202870F3B39D}"/>
          </ac:spMkLst>
        </pc:spChg>
        <pc:spChg chg="mod">
          <ac:chgData name="Alexander Milward" userId="cbb52dd4-e5f6-46c8-9343-7d9428ba7bbb" providerId="ADAL" clId="{78B52457-ECFA-4CBA-91A4-E82E2AA81BE0}" dt="2025-03-17T11:49:31.820" v="986" actId="1035"/>
          <ac:spMkLst>
            <pc:docMk/>
            <pc:sldMk cId="3524061008" sldId="301"/>
            <ac:spMk id="13" creationId="{A4A3A043-D28E-CA82-9DFC-54F168656D28}"/>
          </ac:spMkLst>
        </pc:spChg>
      </pc:sldChg>
      <pc:sldChg chg="addSp delSp modSp mod modCm modNotesTx">
        <pc:chgData name="Alexander Milward" userId="cbb52dd4-e5f6-46c8-9343-7d9428ba7bbb" providerId="ADAL" clId="{78B52457-ECFA-4CBA-91A4-E82E2AA81BE0}" dt="2025-03-17T12:42:42" v="1343" actId="114"/>
        <pc:sldMkLst>
          <pc:docMk/>
          <pc:sldMk cId="3482930335" sldId="303"/>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47:47.958" v="969"/>
              <pc2:cmMkLst xmlns:pc2="http://schemas.microsoft.com/office/powerpoint/2019/9/main/command">
                <pc:docMk/>
                <pc:sldMk cId="3482930335" sldId="303"/>
                <pc2:cmMk id="{C7C20EBC-77F7-44FC-A07C-F64E5C4AC48D}"/>
              </pc2:cmMkLst>
            </pc226:cmChg>
          </p:ext>
        </pc:extLst>
      </pc:sldChg>
      <pc:sldChg chg="addSp delSp modSp mod">
        <pc:chgData name="Alexander Milward" userId="cbb52dd4-e5f6-46c8-9343-7d9428ba7bbb" providerId="ADAL" clId="{78B52457-ECFA-4CBA-91A4-E82E2AA81BE0}" dt="2025-03-17T11:56:06.302" v="1022" actId="12788"/>
        <pc:sldMkLst>
          <pc:docMk/>
          <pc:sldMk cId="935288696" sldId="304"/>
        </pc:sldMkLst>
        <pc:spChg chg="mod">
          <ac:chgData name="Alexander Milward" userId="cbb52dd4-e5f6-46c8-9343-7d9428ba7bbb" providerId="ADAL" clId="{78B52457-ECFA-4CBA-91A4-E82E2AA81BE0}" dt="2025-03-17T10:24:34.468" v="354" actId="14100"/>
          <ac:spMkLst>
            <pc:docMk/>
            <pc:sldMk cId="935288696" sldId="304"/>
            <ac:spMk id="4" creationId="{3EF71BF8-9F13-C72A-21FC-EA325771248E}"/>
          </ac:spMkLst>
        </pc:spChg>
        <pc:spChg chg="add mod">
          <ac:chgData name="Alexander Milward" userId="cbb52dd4-e5f6-46c8-9343-7d9428ba7bbb" providerId="ADAL" clId="{78B52457-ECFA-4CBA-91A4-E82E2AA81BE0}" dt="2025-03-17T11:55:51.818" v="1020"/>
          <ac:spMkLst>
            <pc:docMk/>
            <pc:sldMk cId="935288696" sldId="304"/>
            <ac:spMk id="5" creationId="{E6A15472-5306-A174-F738-FFCBD6AB8A03}"/>
          </ac:spMkLst>
        </pc:spChg>
        <pc:spChg chg="mod">
          <ac:chgData name="Alexander Milward" userId="cbb52dd4-e5f6-46c8-9343-7d9428ba7bbb" providerId="ADAL" clId="{78B52457-ECFA-4CBA-91A4-E82E2AA81BE0}" dt="2025-03-17T11:56:06.302" v="1022" actId="12788"/>
          <ac:spMkLst>
            <pc:docMk/>
            <pc:sldMk cId="935288696" sldId="304"/>
            <ac:spMk id="17" creationId="{A06C8165-D73B-443A-D24E-BF21C0FBF1DD}"/>
          </ac:spMkLst>
        </pc:spChg>
      </pc:sldChg>
      <pc:sldChg chg="modSp mod">
        <pc:chgData name="Alexander Milward" userId="cbb52dd4-e5f6-46c8-9343-7d9428ba7bbb" providerId="ADAL" clId="{78B52457-ECFA-4CBA-91A4-E82E2AA81BE0}" dt="2025-03-17T11:40:11.503" v="934" actId="1035"/>
        <pc:sldMkLst>
          <pc:docMk/>
          <pc:sldMk cId="1271885808" sldId="305"/>
        </pc:sldMkLst>
        <pc:spChg chg="mod">
          <ac:chgData name="Alexander Milward" userId="cbb52dd4-e5f6-46c8-9343-7d9428ba7bbb" providerId="ADAL" clId="{78B52457-ECFA-4CBA-91A4-E82E2AA81BE0}" dt="2025-03-17T11:40:11.503" v="934" actId="1035"/>
          <ac:spMkLst>
            <pc:docMk/>
            <pc:sldMk cId="1271885808" sldId="305"/>
            <ac:spMk id="7" creationId="{E23E5C28-0D67-0E60-75DE-80CCB20B97BA}"/>
          </ac:spMkLst>
        </pc:spChg>
        <pc:spChg chg="mod">
          <ac:chgData name="Alexander Milward" userId="cbb52dd4-e5f6-46c8-9343-7d9428ba7bbb" providerId="ADAL" clId="{78B52457-ECFA-4CBA-91A4-E82E2AA81BE0}" dt="2025-03-17T10:28:39.893" v="396" actId="14100"/>
          <ac:spMkLst>
            <pc:docMk/>
            <pc:sldMk cId="1271885808" sldId="305"/>
            <ac:spMk id="21" creationId="{A02E6F9F-7A57-03D9-8F61-0C45A9BAA99A}"/>
          </ac:spMkLst>
        </pc:spChg>
        <pc:spChg chg="mod">
          <ac:chgData name="Alexander Milward" userId="cbb52dd4-e5f6-46c8-9343-7d9428ba7bbb" providerId="ADAL" clId="{78B52457-ECFA-4CBA-91A4-E82E2AA81BE0}" dt="2025-03-17T10:27:38.322" v="391" actId="1076"/>
          <ac:spMkLst>
            <pc:docMk/>
            <pc:sldMk cId="1271885808" sldId="305"/>
            <ac:spMk id="22" creationId="{49F0D90E-2584-EA3A-975B-46324A9687CA}"/>
          </ac:spMkLst>
        </pc:spChg>
        <pc:spChg chg="mod">
          <ac:chgData name="Alexander Milward" userId="cbb52dd4-e5f6-46c8-9343-7d9428ba7bbb" providerId="ADAL" clId="{78B52457-ECFA-4CBA-91A4-E82E2AA81BE0}" dt="2025-03-17T10:27:08.048" v="388" actId="1076"/>
          <ac:spMkLst>
            <pc:docMk/>
            <pc:sldMk cId="1271885808" sldId="305"/>
            <ac:spMk id="27" creationId="{5CA0E054-6AEB-16F6-042A-A30EEB047E8E}"/>
          </ac:spMkLst>
        </pc:spChg>
      </pc:sldChg>
      <pc:sldChg chg="addSp delSp modSp mod modNotesTx">
        <pc:chgData name="Alexander Milward" userId="cbb52dd4-e5f6-46c8-9343-7d9428ba7bbb" providerId="ADAL" clId="{78B52457-ECFA-4CBA-91A4-E82E2AA81BE0}" dt="2025-03-17T12:39:25.156" v="1328" actId="22"/>
        <pc:sldMkLst>
          <pc:docMk/>
          <pc:sldMk cId="1928072218" sldId="306"/>
        </pc:sldMkLst>
      </pc:sldChg>
      <pc:sldChg chg="addSp delSp modSp mod">
        <pc:chgData name="Alexander Milward" userId="cbb52dd4-e5f6-46c8-9343-7d9428ba7bbb" providerId="ADAL" clId="{78B52457-ECFA-4CBA-91A4-E82E2AA81BE0}" dt="2025-03-17T11:34:08.883" v="898" actId="1035"/>
        <pc:sldMkLst>
          <pc:docMk/>
          <pc:sldMk cId="2251403307" sldId="307"/>
        </pc:sldMkLst>
        <pc:spChg chg="mod">
          <ac:chgData name="Alexander Milward" userId="cbb52dd4-e5f6-46c8-9343-7d9428ba7bbb" providerId="ADAL" clId="{78B52457-ECFA-4CBA-91A4-E82E2AA81BE0}" dt="2025-03-17T11:33:49.517" v="887" actId="1038"/>
          <ac:spMkLst>
            <pc:docMk/>
            <pc:sldMk cId="2251403307" sldId="307"/>
            <ac:spMk id="7" creationId="{6AB75EE5-73CC-CFC5-503D-434233687A63}"/>
          </ac:spMkLst>
        </pc:spChg>
        <pc:spChg chg="add mod">
          <ac:chgData name="Alexander Milward" userId="cbb52dd4-e5f6-46c8-9343-7d9428ba7bbb" providerId="ADAL" clId="{78B52457-ECFA-4CBA-91A4-E82E2AA81BE0}" dt="2025-03-17T11:34:08.883" v="898" actId="1035"/>
          <ac:spMkLst>
            <pc:docMk/>
            <pc:sldMk cId="2251403307" sldId="307"/>
            <ac:spMk id="19" creationId="{77EDA361-6100-63D7-FB7D-19FA28C7FBE5}"/>
          </ac:spMkLst>
        </pc:spChg>
        <pc:spChg chg="mod">
          <ac:chgData name="Alexander Milward" userId="cbb52dd4-e5f6-46c8-9343-7d9428ba7bbb" providerId="ADAL" clId="{78B52457-ECFA-4CBA-91A4-E82E2AA81BE0}" dt="2025-03-17T11:31:32.796" v="848" actId="1076"/>
          <ac:spMkLst>
            <pc:docMk/>
            <pc:sldMk cId="2251403307" sldId="307"/>
            <ac:spMk id="27" creationId="{CF121D81-FAD9-4125-114C-9174B094CE11}"/>
          </ac:spMkLst>
        </pc:spChg>
        <pc:spChg chg="mod">
          <ac:chgData name="Alexander Milward" userId="cbb52dd4-e5f6-46c8-9343-7d9428ba7bbb" providerId="ADAL" clId="{78B52457-ECFA-4CBA-91A4-E82E2AA81BE0}" dt="2025-03-17T11:31:44.709" v="850" actId="1076"/>
          <ac:spMkLst>
            <pc:docMk/>
            <pc:sldMk cId="2251403307" sldId="307"/>
            <ac:spMk id="29" creationId="{9751A67D-B5DA-D0D3-2AA0-063BB2BB014E}"/>
          </ac:spMkLst>
        </pc:spChg>
      </pc:sldChg>
      <pc:sldChg chg="addSp delSp modSp mod modNotesTx">
        <pc:chgData name="Alexander Milward" userId="cbb52dd4-e5f6-46c8-9343-7d9428ba7bbb" providerId="ADAL" clId="{78B52457-ECFA-4CBA-91A4-E82E2AA81BE0}" dt="2025-03-17T13:26:40.326" v="1427" actId="1038"/>
        <pc:sldMkLst>
          <pc:docMk/>
          <pc:sldMk cId="3633185220" sldId="308"/>
        </pc:sldMkLst>
        <pc:spChg chg="mod">
          <ac:chgData name="Alexander Milward" userId="cbb52dd4-e5f6-46c8-9343-7d9428ba7bbb" providerId="ADAL" clId="{78B52457-ECFA-4CBA-91A4-E82E2AA81BE0}" dt="2025-03-17T11:57:17.020" v="1027" actId="12788"/>
          <ac:spMkLst>
            <pc:docMk/>
            <pc:sldMk cId="3633185220" sldId="308"/>
            <ac:spMk id="6" creationId="{89723231-DBA2-C789-3CBD-5B1F684E9338}"/>
          </ac:spMkLst>
        </pc:spChg>
        <pc:spChg chg="add mod">
          <ac:chgData name="Alexander Milward" userId="cbb52dd4-e5f6-46c8-9343-7d9428ba7bbb" providerId="ADAL" clId="{78B52457-ECFA-4CBA-91A4-E82E2AA81BE0}" dt="2025-03-17T11:56:59.398" v="1023"/>
          <ac:spMkLst>
            <pc:docMk/>
            <pc:sldMk cId="3633185220" sldId="308"/>
            <ac:spMk id="17" creationId="{CA9DD4A3-1CC1-DBC9-D61F-468EF207596B}"/>
          </ac:spMkLst>
        </pc:spChg>
        <pc:spChg chg="add mod">
          <ac:chgData name="Alexander Milward" userId="cbb52dd4-e5f6-46c8-9343-7d9428ba7bbb" providerId="ADAL" clId="{78B52457-ECFA-4CBA-91A4-E82E2AA81BE0}" dt="2025-03-17T13:26:40.326" v="1427" actId="1038"/>
          <ac:spMkLst>
            <pc:docMk/>
            <pc:sldMk cId="3633185220" sldId="308"/>
            <ac:spMk id="18" creationId="{8E493C4D-44BD-EA75-5BAA-51769B5C7C7E}"/>
          </ac:spMkLst>
        </pc:spChg>
      </pc:sldChg>
      <pc:sldChg chg="addSp delSp modSp mod modNotesTx">
        <pc:chgData name="Alexander Milward" userId="cbb52dd4-e5f6-46c8-9343-7d9428ba7bbb" providerId="ADAL" clId="{78B52457-ECFA-4CBA-91A4-E82E2AA81BE0}" dt="2025-03-17T11:58:44.710" v="1042" actId="1076"/>
        <pc:sldMkLst>
          <pc:docMk/>
          <pc:sldMk cId="3340900492" sldId="309"/>
        </pc:sldMkLst>
      </pc:sldChg>
      <pc:sldChg chg="addSp delSp modSp mod">
        <pc:chgData name="Alexander Milward" userId="cbb52dd4-e5f6-46c8-9343-7d9428ba7bbb" providerId="ADAL" clId="{78B52457-ECFA-4CBA-91A4-E82E2AA81BE0}" dt="2025-03-17T12:03:25.399" v="1071" actId="478"/>
        <pc:sldMkLst>
          <pc:docMk/>
          <pc:sldMk cId="1720631800" sldId="310"/>
        </pc:sldMkLst>
        <pc:spChg chg="mod">
          <ac:chgData name="Alexander Milward" userId="cbb52dd4-e5f6-46c8-9343-7d9428ba7bbb" providerId="ADAL" clId="{78B52457-ECFA-4CBA-91A4-E82E2AA81BE0}" dt="2025-03-17T12:00:58.906" v="1053" actId="12788"/>
          <ac:spMkLst>
            <pc:docMk/>
            <pc:sldMk cId="1720631800" sldId="310"/>
            <ac:spMk id="6" creationId="{0C82280C-80E0-4CDB-6612-7E2F8A84FF3D}"/>
          </ac:spMkLst>
        </pc:spChg>
        <pc:spChg chg="mod">
          <ac:chgData name="Alexander Milward" userId="cbb52dd4-e5f6-46c8-9343-7d9428ba7bbb" providerId="ADAL" clId="{78B52457-ECFA-4CBA-91A4-E82E2AA81BE0}" dt="2025-03-17T10:49:01.233" v="626" actId="14100"/>
          <ac:spMkLst>
            <pc:docMk/>
            <pc:sldMk cId="1720631800" sldId="310"/>
            <ac:spMk id="13" creationId="{6C2D8C29-B555-BDB7-A62B-479DA48823A6}"/>
          </ac:spMkLst>
        </pc:spChg>
        <pc:spChg chg="add mod">
          <ac:chgData name="Alexander Milward" userId="cbb52dd4-e5f6-46c8-9343-7d9428ba7bbb" providerId="ADAL" clId="{78B52457-ECFA-4CBA-91A4-E82E2AA81BE0}" dt="2025-03-17T12:01:48.562" v="1057" actId="12788"/>
          <ac:spMkLst>
            <pc:docMk/>
            <pc:sldMk cId="1720631800" sldId="310"/>
            <ac:spMk id="22" creationId="{9858E139-9216-DCC2-AEC0-AA3F7CFEC52D}"/>
          </ac:spMkLst>
        </pc:spChg>
      </pc:sldChg>
      <pc:sldChg chg="addSp delSp modSp mod modNotesTx">
        <pc:chgData name="Alexander Milward" userId="cbb52dd4-e5f6-46c8-9343-7d9428ba7bbb" providerId="ADAL" clId="{78B52457-ECFA-4CBA-91A4-E82E2AA81BE0}" dt="2025-03-17T12:43:09.152" v="1347" actId="114"/>
        <pc:sldMkLst>
          <pc:docMk/>
          <pc:sldMk cId="2598298971" sldId="311"/>
        </pc:sldMkLst>
        <pc:spChg chg="add mod">
          <ac:chgData name="Alexander Milward" userId="cbb52dd4-e5f6-46c8-9343-7d9428ba7bbb" providerId="ADAL" clId="{78B52457-ECFA-4CBA-91A4-E82E2AA81BE0}" dt="2025-03-17T12:02:13.217" v="1058"/>
          <ac:spMkLst>
            <pc:docMk/>
            <pc:sldMk cId="2598298971" sldId="311"/>
            <ac:spMk id="24" creationId="{1A8A9B34-F5C7-BE08-98AE-A8907F418844}"/>
          </ac:spMkLst>
        </pc:spChg>
        <pc:spChg chg="add del mod">
          <ac:chgData name="Alexander Milward" userId="cbb52dd4-e5f6-46c8-9343-7d9428ba7bbb" providerId="ADAL" clId="{78B52457-ECFA-4CBA-91A4-E82E2AA81BE0}" dt="2025-03-17T12:04:14.579" v="1085" actId="12788"/>
          <ac:spMkLst>
            <pc:docMk/>
            <pc:sldMk cId="2598298971" sldId="311"/>
            <ac:spMk id="44" creationId="{4121F6B7-C218-79FC-2B7D-8D2F2FE6DB81}"/>
          </ac:spMkLst>
        </pc:spChg>
        <pc:picChg chg="mod">
          <ac:chgData name="Alexander Milward" userId="cbb52dd4-e5f6-46c8-9343-7d9428ba7bbb" providerId="ADAL" clId="{78B52457-ECFA-4CBA-91A4-E82E2AA81BE0}" dt="2025-03-17T12:02:19.739" v="1061" actId="1076"/>
          <ac:picMkLst>
            <pc:docMk/>
            <pc:sldMk cId="2598298971" sldId="311"/>
            <ac:picMk id="14" creationId="{52137501-82DD-C9C8-F1DB-D11244CFBD84}"/>
          </ac:picMkLst>
        </pc:picChg>
      </pc:sldChg>
      <pc:sldChg chg="addSp delSp modSp mod modNotesTx">
        <pc:chgData name="Alexander Milward" userId="cbb52dd4-e5f6-46c8-9343-7d9428ba7bbb" providerId="ADAL" clId="{78B52457-ECFA-4CBA-91A4-E82E2AA81BE0}" dt="2025-03-17T12:43:13.811" v="1348" actId="114"/>
        <pc:sldMkLst>
          <pc:docMk/>
          <pc:sldMk cId="2577993402" sldId="312"/>
        </pc:sldMkLst>
      </pc:sldChg>
      <pc:sldChg chg="addSp delSp modSp mod modCm">
        <pc:chgData name="Alexander Milward" userId="cbb52dd4-e5f6-46c8-9343-7d9428ba7bbb" providerId="ADAL" clId="{78B52457-ECFA-4CBA-91A4-E82E2AA81BE0}" dt="2025-03-17T12:47:34.254" v="1355" actId="20577"/>
        <pc:sldMkLst>
          <pc:docMk/>
          <pc:sldMk cId="3696715673" sldId="313"/>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2:47:34.254" v="1355" actId="20577"/>
              <pc2:cmMkLst xmlns:pc2="http://schemas.microsoft.com/office/powerpoint/2019/9/main/command">
                <pc:docMk/>
                <pc:sldMk cId="3696715673" sldId="313"/>
                <pc2:cmMk id="{C67B91E3-EE97-4C89-86BC-0AF3A94C5D54}"/>
              </pc2:cmMkLst>
            </pc226:cmChg>
          </p:ext>
        </pc:extLst>
      </pc:sldChg>
      <pc:sldChg chg="addSp delSp modSp mod modNotesTx">
        <pc:chgData name="Alexander Milward" userId="cbb52dd4-e5f6-46c8-9343-7d9428ba7bbb" providerId="ADAL" clId="{78B52457-ECFA-4CBA-91A4-E82E2AA81BE0}" dt="2025-03-17T12:11:19.369" v="1128"/>
        <pc:sldMkLst>
          <pc:docMk/>
          <pc:sldMk cId="3812769501" sldId="314"/>
        </pc:sldMkLst>
        <pc:spChg chg="add mod">
          <ac:chgData name="Alexander Milward" userId="cbb52dd4-e5f6-46c8-9343-7d9428ba7bbb" providerId="ADAL" clId="{78B52457-ECFA-4CBA-91A4-E82E2AA81BE0}" dt="2025-03-17T12:11:19.369" v="1128"/>
          <ac:spMkLst>
            <pc:docMk/>
            <pc:sldMk cId="3812769501" sldId="314"/>
            <ac:spMk id="24" creationId="{ABC47C74-565C-52DB-3908-DB67C2957EA2}"/>
          </ac:spMkLst>
        </pc:spChg>
        <pc:spChg chg="add mod">
          <ac:chgData name="Alexander Milward" userId="cbb52dd4-e5f6-46c8-9343-7d9428ba7bbb" providerId="ADAL" clId="{78B52457-ECFA-4CBA-91A4-E82E2AA81BE0}" dt="2025-03-17T12:11:08.987" v="1125"/>
          <ac:spMkLst>
            <pc:docMk/>
            <pc:sldMk cId="3812769501" sldId="314"/>
            <ac:spMk id="26" creationId="{C431272B-DA0E-2BC3-8CE5-F5FEBDA290B1}"/>
          </ac:spMkLst>
        </pc:spChg>
      </pc:sldChg>
      <pc:sldChg chg="addSp delSp modSp mod">
        <pc:chgData name="Alexander Milward" userId="cbb52dd4-e5f6-46c8-9343-7d9428ba7bbb" providerId="ADAL" clId="{78B52457-ECFA-4CBA-91A4-E82E2AA81BE0}" dt="2025-03-17T12:12:56.762" v="1134" actId="20577"/>
        <pc:sldMkLst>
          <pc:docMk/>
          <pc:sldMk cId="4216497233" sldId="315"/>
        </pc:sldMkLst>
        <pc:spChg chg="add mod">
          <ac:chgData name="Alexander Milward" userId="cbb52dd4-e5f6-46c8-9343-7d9428ba7bbb" providerId="ADAL" clId="{78B52457-ECFA-4CBA-91A4-E82E2AA81BE0}" dt="2025-03-17T12:12:56.762" v="1134" actId="20577"/>
          <ac:spMkLst>
            <pc:docMk/>
            <pc:sldMk cId="4216497233" sldId="315"/>
            <ac:spMk id="3" creationId="{6CAF58CD-A49C-8137-D04D-CF557F77BF05}"/>
          </ac:spMkLst>
        </pc:spChg>
        <pc:spChg chg="add mod">
          <ac:chgData name="Alexander Milward" userId="cbb52dd4-e5f6-46c8-9343-7d9428ba7bbb" providerId="ADAL" clId="{78B52457-ECFA-4CBA-91A4-E82E2AA81BE0}" dt="2025-03-17T12:09:44.874" v="1111"/>
          <ac:spMkLst>
            <pc:docMk/>
            <pc:sldMk cId="4216497233" sldId="315"/>
            <ac:spMk id="4" creationId="{29C15998-8AFE-0DFA-08A8-9242FB941C9B}"/>
          </ac:spMkLst>
        </pc:spChg>
        <pc:spChg chg="mod">
          <ac:chgData name="Alexander Milward" userId="cbb52dd4-e5f6-46c8-9343-7d9428ba7bbb" providerId="ADAL" clId="{78B52457-ECFA-4CBA-91A4-E82E2AA81BE0}" dt="2025-03-17T10:57:10.202" v="657" actId="14100"/>
          <ac:spMkLst>
            <pc:docMk/>
            <pc:sldMk cId="4216497233" sldId="315"/>
            <ac:spMk id="33" creationId="{95841381-3808-6306-B1F6-49F6CE0D6679}"/>
          </ac:spMkLst>
        </pc:spChg>
      </pc:sldChg>
      <pc:sldChg chg="modSp mod modNotesTx">
        <pc:chgData name="Alexander Milward" userId="cbb52dd4-e5f6-46c8-9343-7d9428ba7bbb" providerId="ADAL" clId="{78B52457-ECFA-4CBA-91A4-E82E2AA81BE0}" dt="2025-03-17T12:43:22.196" v="1349" actId="114"/>
        <pc:sldMkLst>
          <pc:docMk/>
          <pc:sldMk cId="150265833" sldId="316"/>
        </pc:sldMkLst>
      </pc:sldChg>
      <pc:sldChg chg="addSp delSp modSp mod">
        <pc:chgData name="Alexander Milward" userId="cbb52dd4-e5f6-46c8-9343-7d9428ba7bbb" providerId="ADAL" clId="{78B52457-ECFA-4CBA-91A4-E82E2AA81BE0}" dt="2025-03-17T12:13:32.115" v="1141" actId="12788"/>
        <pc:sldMkLst>
          <pc:docMk/>
          <pc:sldMk cId="2743162233" sldId="317"/>
        </pc:sldMkLst>
      </pc:sldChg>
      <pc:sldChg chg="addSp delSp modSp mod">
        <pc:chgData name="Alexander Milward" userId="cbb52dd4-e5f6-46c8-9343-7d9428ba7bbb" providerId="ADAL" clId="{78B52457-ECFA-4CBA-91A4-E82E2AA81BE0}" dt="2025-03-17T12:15:59.687" v="1149" actId="1035"/>
        <pc:sldMkLst>
          <pc:docMk/>
          <pc:sldMk cId="2470063987" sldId="318"/>
        </pc:sldMkLst>
      </pc:sldChg>
      <pc:sldChg chg="addSp delSp modSp mod">
        <pc:chgData name="Alexander Milward" userId="cbb52dd4-e5f6-46c8-9343-7d9428ba7bbb" providerId="ADAL" clId="{78B52457-ECFA-4CBA-91A4-E82E2AA81BE0}" dt="2025-03-17T12:17:19.292" v="1158" actId="1076"/>
        <pc:sldMkLst>
          <pc:docMk/>
          <pc:sldMk cId="3560881533" sldId="319"/>
        </pc:sldMkLst>
        <pc:spChg chg="mod">
          <ac:chgData name="Alexander Milward" userId="cbb52dd4-e5f6-46c8-9343-7d9428ba7bbb" providerId="ADAL" clId="{78B52457-ECFA-4CBA-91A4-E82E2AA81BE0}" dt="2025-03-17T12:17:19.292" v="1158" actId="1076"/>
          <ac:spMkLst>
            <pc:docMk/>
            <pc:sldMk cId="3560881533" sldId="319"/>
            <ac:spMk id="7" creationId="{2C9AED5A-1014-06B2-EB7B-06163CC948B1}"/>
          </ac:spMkLst>
        </pc:spChg>
        <pc:spChg chg="add mod">
          <ac:chgData name="Alexander Milward" userId="cbb52dd4-e5f6-46c8-9343-7d9428ba7bbb" providerId="ADAL" clId="{78B52457-ECFA-4CBA-91A4-E82E2AA81BE0}" dt="2025-03-17T12:17:17.054" v="1157" actId="1076"/>
          <ac:spMkLst>
            <pc:docMk/>
            <pc:sldMk cId="3560881533" sldId="319"/>
            <ac:spMk id="24" creationId="{910B0BD8-7302-F731-34B1-F4ACC930BAD8}"/>
          </ac:spMkLst>
        </pc:spChg>
      </pc:sldChg>
      <pc:sldChg chg="addSp delSp modSp mod modNotesTx">
        <pc:chgData name="Alexander Milward" userId="cbb52dd4-e5f6-46c8-9343-7d9428ba7bbb" providerId="ADAL" clId="{78B52457-ECFA-4CBA-91A4-E82E2AA81BE0}" dt="2025-03-17T12:43:30.276" v="1350" actId="114"/>
        <pc:sldMkLst>
          <pc:docMk/>
          <pc:sldMk cId="1600074200" sldId="320"/>
        </pc:sldMkLst>
        <pc:spChg chg="mod">
          <ac:chgData name="Alexander Milward" userId="cbb52dd4-e5f6-46c8-9343-7d9428ba7bbb" providerId="ADAL" clId="{78B52457-ECFA-4CBA-91A4-E82E2AA81BE0}" dt="2025-03-17T11:09:05.468" v="722" actId="20577"/>
          <ac:spMkLst>
            <pc:docMk/>
            <pc:sldMk cId="1600074200" sldId="320"/>
            <ac:spMk id="2" creationId="{C8D58276-9ECC-8EAD-867A-708AA8E73E2B}"/>
          </ac:spMkLst>
        </pc:spChg>
        <pc:spChg chg="mod">
          <ac:chgData name="Alexander Milward" userId="cbb52dd4-e5f6-46c8-9343-7d9428ba7bbb" providerId="ADAL" clId="{78B52457-ECFA-4CBA-91A4-E82E2AA81BE0}" dt="2025-03-17T12:19:49.300" v="1168" actId="12788"/>
          <ac:spMkLst>
            <pc:docMk/>
            <pc:sldMk cId="1600074200" sldId="320"/>
            <ac:spMk id="5" creationId="{00A703F6-28C6-926E-7C95-BAB2A86740C0}"/>
          </ac:spMkLst>
        </pc:spChg>
        <pc:spChg chg="mod">
          <ac:chgData name="Alexander Milward" userId="cbb52dd4-e5f6-46c8-9343-7d9428ba7bbb" providerId="ADAL" clId="{78B52457-ECFA-4CBA-91A4-E82E2AA81BE0}" dt="2025-03-17T12:16:03.661" v="1152" actId="1035"/>
          <ac:spMkLst>
            <pc:docMk/>
            <pc:sldMk cId="1600074200" sldId="320"/>
            <ac:spMk id="6" creationId="{504705F5-3897-E76A-D9FF-C2CE31E37FF8}"/>
          </ac:spMkLst>
        </pc:spChg>
        <pc:spChg chg="mod">
          <ac:chgData name="Alexander Milward" userId="cbb52dd4-e5f6-46c8-9343-7d9428ba7bbb" providerId="ADAL" clId="{78B52457-ECFA-4CBA-91A4-E82E2AA81BE0}" dt="2025-03-17T11:08:57.888" v="720" actId="1076"/>
          <ac:spMkLst>
            <pc:docMk/>
            <pc:sldMk cId="1600074200" sldId="320"/>
            <ac:spMk id="12" creationId="{08844F56-3CFC-C4DE-DC6D-F92EA36DD641}"/>
          </ac:spMkLst>
        </pc:spChg>
        <pc:spChg chg="mod">
          <ac:chgData name="Alexander Milward" userId="cbb52dd4-e5f6-46c8-9343-7d9428ba7bbb" providerId="ADAL" clId="{78B52457-ECFA-4CBA-91A4-E82E2AA81BE0}" dt="2025-03-17T12:40:57.139" v="1332"/>
          <ac:spMkLst>
            <pc:docMk/>
            <pc:sldMk cId="1600074200" sldId="320"/>
            <ac:spMk id="35" creationId="{157FE25C-E10B-EABC-7762-E0292E070829}"/>
          </ac:spMkLst>
        </pc:spChg>
        <pc:spChg chg="mod">
          <ac:chgData name="Alexander Milward" userId="cbb52dd4-e5f6-46c8-9343-7d9428ba7bbb" providerId="ADAL" clId="{78B52457-ECFA-4CBA-91A4-E82E2AA81BE0}" dt="2025-03-17T12:40:57.139" v="1332"/>
          <ac:spMkLst>
            <pc:docMk/>
            <pc:sldMk cId="1600074200" sldId="320"/>
            <ac:spMk id="36" creationId="{C06342C1-64FF-3439-01E6-5F67F02DAC84}"/>
          </ac:spMkLst>
        </pc:spChg>
        <pc:spChg chg="mod">
          <ac:chgData name="Alexander Milward" userId="cbb52dd4-e5f6-46c8-9343-7d9428ba7bbb" providerId="ADAL" clId="{78B52457-ECFA-4CBA-91A4-E82E2AA81BE0}" dt="2025-03-17T12:40:57.139" v="1332"/>
          <ac:spMkLst>
            <pc:docMk/>
            <pc:sldMk cId="1600074200" sldId="320"/>
            <ac:spMk id="38" creationId="{6051E48E-5F16-ADA7-FA5A-6D08C00B6B1C}"/>
          </ac:spMkLst>
        </pc:spChg>
        <pc:spChg chg="mod">
          <ac:chgData name="Alexander Milward" userId="cbb52dd4-e5f6-46c8-9343-7d9428ba7bbb" providerId="ADAL" clId="{78B52457-ECFA-4CBA-91A4-E82E2AA81BE0}" dt="2025-03-17T12:41:25.325" v="1339" actId="1582"/>
          <ac:spMkLst>
            <pc:docMk/>
            <pc:sldMk cId="1600074200" sldId="320"/>
            <ac:spMk id="40" creationId="{D2B71EA0-91F7-09AB-9E02-5CC2EE81FB0D}"/>
          </ac:spMkLst>
        </pc:spChg>
        <pc:spChg chg="mod">
          <ac:chgData name="Alexander Milward" userId="cbb52dd4-e5f6-46c8-9343-7d9428ba7bbb" providerId="ADAL" clId="{78B52457-ECFA-4CBA-91A4-E82E2AA81BE0}" dt="2025-03-17T12:40:57.139" v="1332"/>
          <ac:spMkLst>
            <pc:docMk/>
            <pc:sldMk cId="1600074200" sldId="320"/>
            <ac:spMk id="41" creationId="{59B5B901-B5AB-1BD5-AF8B-EE75BBBF8725}"/>
          </ac:spMkLst>
        </pc:spChg>
        <pc:grpChg chg="add mod">
          <ac:chgData name="Alexander Milward" userId="cbb52dd4-e5f6-46c8-9343-7d9428ba7bbb" providerId="ADAL" clId="{78B52457-ECFA-4CBA-91A4-E82E2AA81BE0}" dt="2025-03-17T12:41:11.145" v="1338" actId="1076"/>
          <ac:grpSpMkLst>
            <pc:docMk/>
            <pc:sldMk cId="1600074200" sldId="320"/>
            <ac:grpSpMk id="34" creationId="{B858DE53-0A98-2778-A313-850A7B7326A9}"/>
          </ac:grpSpMkLst>
        </pc:grpChg>
        <pc:grpChg chg="mod">
          <ac:chgData name="Alexander Milward" userId="cbb52dd4-e5f6-46c8-9343-7d9428ba7bbb" providerId="ADAL" clId="{78B52457-ECFA-4CBA-91A4-E82E2AA81BE0}" dt="2025-03-17T12:40:57.139" v="1332"/>
          <ac:grpSpMkLst>
            <pc:docMk/>
            <pc:sldMk cId="1600074200" sldId="320"/>
            <ac:grpSpMk id="37" creationId="{F795E2B0-21AF-5505-3BEE-13C9267533A0}"/>
          </ac:grpSpMkLst>
        </pc:grpChg>
        <pc:grpChg chg="mod">
          <ac:chgData name="Alexander Milward" userId="cbb52dd4-e5f6-46c8-9343-7d9428ba7bbb" providerId="ADAL" clId="{78B52457-ECFA-4CBA-91A4-E82E2AA81BE0}" dt="2025-03-17T12:40:57.139" v="1332"/>
          <ac:grpSpMkLst>
            <pc:docMk/>
            <pc:sldMk cId="1600074200" sldId="320"/>
            <ac:grpSpMk id="39" creationId="{063ECE87-0FB7-EE0D-BC72-2B173D11327B}"/>
          </ac:grpSpMkLst>
        </pc:grpChg>
      </pc:sldChg>
      <pc:sldChg chg="modSp mod modCm">
        <pc:chgData name="Alexander Milward" userId="cbb52dd4-e5f6-46c8-9343-7d9428ba7bbb" providerId="ADAL" clId="{78B52457-ECFA-4CBA-91A4-E82E2AA81BE0}" dt="2025-03-17T12:57:41.158" v="1372" actId="1076"/>
        <pc:sldMkLst>
          <pc:docMk/>
          <pc:sldMk cId="845705687" sldId="321"/>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09:51.391" v="727" actId="20577"/>
              <pc2:cmMkLst xmlns:pc2="http://schemas.microsoft.com/office/powerpoint/2019/9/main/command">
                <pc:docMk/>
                <pc:sldMk cId="845705687" sldId="321"/>
                <pc2:cmMk id="{59CE31CC-A885-47A2-819A-CE7647B7EC7E}"/>
              </pc2:cmMkLst>
            </pc226:cmChg>
          </p:ext>
        </pc:extLst>
      </pc:sldChg>
      <pc:sldChg chg="addSp delSp modSp mod modNotesTx">
        <pc:chgData name="Alexander Milward" userId="cbb52dd4-e5f6-46c8-9343-7d9428ba7bbb" providerId="ADAL" clId="{78B52457-ECFA-4CBA-91A4-E82E2AA81BE0}" dt="2025-03-17T12:43:01.157" v="1346" actId="114"/>
        <pc:sldMkLst>
          <pc:docMk/>
          <pc:sldMk cId="4147966049" sldId="322"/>
        </pc:sldMkLst>
        <pc:spChg chg="mod">
          <ac:chgData name="Alexander Milward" userId="cbb52dd4-e5f6-46c8-9343-7d9428ba7bbb" providerId="ADAL" clId="{78B52457-ECFA-4CBA-91A4-E82E2AA81BE0}" dt="2025-03-17T11:58:19.740" v="1039" actId="12788"/>
          <ac:spMkLst>
            <pc:docMk/>
            <pc:sldMk cId="4147966049" sldId="322"/>
            <ac:spMk id="6" creationId="{7BC155A2-0B77-5996-4B86-0AEF0F9FFBC4}"/>
          </ac:spMkLst>
        </pc:spChg>
        <pc:spChg chg="mod">
          <ac:chgData name="Alexander Milward" userId="cbb52dd4-e5f6-46c8-9343-7d9428ba7bbb" providerId="ADAL" clId="{78B52457-ECFA-4CBA-91A4-E82E2AA81BE0}" dt="2025-03-17T10:42:22.126" v="584" actId="1076"/>
          <ac:spMkLst>
            <pc:docMk/>
            <pc:sldMk cId="4147966049" sldId="322"/>
            <ac:spMk id="12" creationId="{606FD3B5-18B1-2B1B-E789-136EE95DDD2B}"/>
          </ac:spMkLst>
        </pc:spChg>
        <pc:spChg chg="add mod">
          <ac:chgData name="Alexander Milward" userId="cbb52dd4-e5f6-46c8-9343-7d9428ba7bbb" providerId="ADAL" clId="{78B52457-ECFA-4CBA-91A4-E82E2AA81BE0}" dt="2025-03-17T11:58:08.891" v="1036"/>
          <ac:spMkLst>
            <pc:docMk/>
            <pc:sldMk cId="4147966049" sldId="322"/>
            <ac:spMk id="13" creationId="{F5998769-9969-D94C-19C2-E5BB7953B069}"/>
          </ac:spMkLst>
        </pc:spChg>
      </pc:sldChg>
      <pc:sldChg chg="addSp delSp modSp mod modNotesTx">
        <pc:chgData name="Alexander Milward" userId="cbb52dd4-e5f6-46c8-9343-7d9428ba7bbb" providerId="ADAL" clId="{78B52457-ECFA-4CBA-91A4-E82E2AA81BE0}" dt="2025-03-17T12:43:37.003" v="1351" actId="114"/>
        <pc:sldMkLst>
          <pc:docMk/>
          <pc:sldMk cId="2070498409" sldId="323"/>
        </pc:sldMkLst>
      </pc:sldChg>
      <pc:sldChg chg="addSp delSp modSp mod">
        <pc:chgData name="Alexander Milward" userId="cbb52dd4-e5f6-46c8-9343-7d9428ba7bbb" providerId="ADAL" clId="{78B52457-ECFA-4CBA-91A4-E82E2AA81BE0}" dt="2025-03-17T12:23:56.451" v="1221" actId="1035"/>
        <pc:sldMkLst>
          <pc:docMk/>
          <pc:sldMk cId="2085252784" sldId="324"/>
        </pc:sldMkLst>
      </pc:sldChg>
      <pc:sldChg chg="addSp delSp modSp mod modNotesTx">
        <pc:chgData name="Alexander Milward" userId="cbb52dd4-e5f6-46c8-9343-7d9428ba7bbb" providerId="ADAL" clId="{78B52457-ECFA-4CBA-91A4-E82E2AA81BE0}" dt="2025-03-17T12:43:42.635" v="1352" actId="114"/>
        <pc:sldMkLst>
          <pc:docMk/>
          <pc:sldMk cId="2951945151" sldId="325"/>
        </pc:sldMkLst>
        <pc:spChg chg="add mod">
          <ac:chgData name="Alexander Milward" userId="cbb52dd4-e5f6-46c8-9343-7d9428ba7bbb" providerId="ADAL" clId="{78B52457-ECFA-4CBA-91A4-E82E2AA81BE0}" dt="2025-03-17T12:21:38.587" v="1180"/>
          <ac:spMkLst>
            <pc:docMk/>
            <pc:sldMk cId="2951945151" sldId="325"/>
            <ac:spMk id="11" creationId="{4DE6F269-1A79-AD58-AD2F-B78747D1B06F}"/>
          </ac:spMkLst>
        </pc:spChg>
        <pc:spChg chg="add mod">
          <ac:chgData name="Alexander Milward" userId="cbb52dd4-e5f6-46c8-9343-7d9428ba7bbb" providerId="ADAL" clId="{78B52457-ECFA-4CBA-91A4-E82E2AA81BE0}" dt="2025-03-17T12:23:36.214" v="1215" actId="1076"/>
          <ac:spMkLst>
            <pc:docMk/>
            <pc:sldMk cId="2951945151" sldId="325"/>
            <ac:spMk id="13" creationId="{7B54D1F4-BD3A-7285-25EB-367E47E95F5C}"/>
          </ac:spMkLst>
        </pc:spChg>
      </pc:sldChg>
      <pc:sldChg chg="addSp delSp modSp mod modNotesTx">
        <pc:chgData name="Alexander Milward" userId="cbb52dd4-e5f6-46c8-9343-7d9428ba7bbb" providerId="ADAL" clId="{78B52457-ECFA-4CBA-91A4-E82E2AA81BE0}" dt="2025-03-17T13:24:03.387" v="1416" actId="1036"/>
        <pc:sldMkLst>
          <pc:docMk/>
          <pc:sldMk cId="2310979705" sldId="326"/>
        </pc:sldMkLst>
        <pc:spChg chg="add mod">
          <ac:chgData name="Alexander Milward" userId="cbb52dd4-e5f6-46c8-9343-7d9428ba7bbb" providerId="ADAL" clId="{78B52457-ECFA-4CBA-91A4-E82E2AA81BE0}" dt="2025-03-17T12:25:21.389" v="1229" actId="20577"/>
          <ac:spMkLst>
            <pc:docMk/>
            <pc:sldMk cId="2310979705" sldId="326"/>
            <ac:spMk id="18" creationId="{CD6E7006-64A2-9DA0-7B7D-D5D4C382849D}"/>
          </ac:spMkLst>
        </pc:spChg>
        <pc:spChg chg="mod topLvl">
          <ac:chgData name="Alexander Milward" userId="cbb52dd4-e5f6-46c8-9343-7d9428ba7bbb" providerId="ADAL" clId="{78B52457-ECFA-4CBA-91A4-E82E2AA81BE0}" dt="2025-03-17T13:23:40.113" v="1404" actId="165"/>
          <ac:spMkLst>
            <pc:docMk/>
            <pc:sldMk cId="2310979705" sldId="326"/>
            <ac:spMk id="82" creationId="{84D2182D-8FF6-1595-4642-2AC34D3A5A99}"/>
          </ac:spMkLst>
        </pc:spChg>
        <pc:spChg chg="mod">
          <ac:chgData name="Alexander Milward" userId="cbb52dd4-e5f6-46c8-9343-7d9428ba7bbb" providerId="ADAL" clId="{78B52457-ECFA-4CBA-91A4-E82E2AA81BE0}" dt="2025-03-17T13:23:38.801" v="1403" actId="1076"/>
          <ac:spMkLst>
            <pc:docMk/>
            <pc:sldMk cId="2310979705" sldId="326"/>
            <ac:spMk id="84" creationId="{CFA55184-51F9-6D75-A110-2805C12DE4FB}"/>
          </ac:spMkLst>
        </pc:spChg>
        <pc:spChg chg="mod">
          <ac:chgData name="Alexander Milward" userId="cbb52dd4-e5f6-46c8-9343-7d9428ba7bbb" providerId="ADAL" clId="{78B52457-ECFA-4CBA-91A4-E82E2AA81BE0}" dt="2025-03-17T13:23:40.113" v="1404" actId="165"/>
          <ac:spMkLst>
            <pc:docMk/>
            <pc:sldMk cId="2310979705" sldId="326"/>
            <ac:spMk id="85" creationId="{85820559-85CE-74B7-A7B4-38944CB8861C}"/>
          </ac:spMkLst>
        </pc:spChg>
        <pc:spChg chg="mod">
          <ac:chgData name="Alexander Milward" userId="cbb52dd4-e5f6-46c8-9343-7d9428ba7bbb" providerId="ADAL" clId="{78B52457-ECFA-4CBA-91A4-E82E2AA81BE0}" dt="2025-03-17T13:23:40.113" v="1404" actId="165"/>
          <ac:spMkLst>
            <pc:docMk/>
            <pc:sldMk cId="2310979705" sldId="326"/>
            <ac:spMk id="86" creationId="{6250519B-6148-5F72-9E1F-9A498D638CC2}"/>
          </ac:spMkLst>
        </pc:spChg>
        <pc:spChg chg="mod">
          <ac:chgData name="Alexander Milward" userId="cbb52dd4-e5f6-46c8-9343-7d9428ba7bbb" providerId="ADAL" clId="{78B52457-ECFA-4CBA-91A4-E82E2AA81BE0}" dt="2025-03-17T13:23:40.113" v="1404" actId="165"/>
          <ac:spMkLst>
            <pc:docMk/>
            <pc:sldMk cId="2310979705" sldId="326"/>
            <ac:spMk id="88" creationId="{3E4EE2AC-24A9-A01F-21E4-B820679A1AD3}"/>
          </ac:spMkLst>
        </pc:spChg>
        <pc:spChg chg="mod">
          <ac:chgData name="Alexander Milward" userId="cbb52dd4-e5f6-46c8-9343-7d9428ba7bbb" providerId="ADAL" clId="{78B52457-ECFA-4CBA-91A4-E82E2AA81BE0}" dt="2025-03-17T13:23:40.113" v="1404" actId="165"/>
          <ac:spMkLst>
            <pc:docMk/>
            <pc:sldMk cId="2310979705" sldId="326"/>
            <ac:spMk id="93" creationId="{AE8AF586-F90D-7300-6D4B-C1901E3C4D41}"/>
          </ac:spMkLst>
        </pc:spChg>
        <pc:spChg chg="mod">
          <ac:chgData name="Alexander Milward" userId="cbb52dd4-e5f6-46c8-9343-7d9428ba7bbb" providerId="ADAL" clId="{78B52457-ECFA-4CBA-91A4-E82E2AA81BE0}" dt="2025-03-17T13:23:40.113" v="1404" actId="165"/>
          <ac:spMkLst>
            <pc:docMk/>
            <pc:sldMk cId="2310979705" sldId="326"/>
            <ac:spMk id="97" creationId="{F77E755B-E525-A3C6-DDB1-A147345A44BE}"/>
          </ac:spMkLst>
        </pc:spChg>
        <pc:spChg chg="mod">
          <ac:chgData name="Alexander Milward" userId="cbb52dd4-e5f6-46c8-9343-7d9428ba7bbb" providerId="ADAL" clId="{78B52457-ECFA-4CBA-91A4-E82E2AA81BE0}" dt="2025-03-17T13:23:40.113" v="1404" actId="165"/>
          <ac:spMkLst>
            <pc:docMk/>
            <pc:sldMk cId="2310979705" sldId="326"/>
            <ac:spMk id="98" creationId="{CBBA12C5-83D7-72D0-62E2-1022E66C1474}"/>
          </ac:spMkLst>
        </pc:spChg>
        <pc:spChg chg="mod">
          <ac:chgData name="Alexander Milward" userId="cbb52dd4-e5f6-46c8-9343-7d9428ba7bbb" providerId="ADAL" clId="{78B52457-ECFA-4CBA-91A4-E82E2AA81BE0}" dt="2025-03-17T13:23:40.113" v="1404" actId="165"/>
          <ac:spMkLst>
            <pc:docMk/>
            <pc:sldMk cId="2310979705" sldId="326"/>
            <ac:spMk id="100" creationId="{1EF25229-E78A-81A4-9D55-67F88E71DCB7}"/>
          </ac:spMkLst>
        </pc:spChg>
        <pc:spChg chg="mod">
          <ac:chgData name="Alexander Milward" userId="cbb52dd4-e5f6-46c8-9343-7d9428ba7bbb" providerId="ADAL" clId="{78B52457-ECFA-4CBA-91A4-E82E2AA81BE0}" dt="2025-03-17T13:23:40.113" v="1404" actId="165"/>
          <ac:spMkLst>
            <pc:docMk/>
            <pc:sldMk cId="2310979705" sldId="326"/>
            <ac:spMk id="103" creationId="{8CC0A683-09EF-1304-AC9A-F0A2E487CFE8}"/>
          </ac:spMkLst>
        </pc:spChg>
        <pc:spChg chg="mod">
          <ac:chgData name="Alexander Milward" userId="cbb52dd4-e5f6-46c8-9343-7d9428ba7bbb" providerId="ADAL" clId="{78B52457-ECFA-4CBA-91A4-E82E2AA81BE0}" dt="2025-03-17T13:23:40.113" v="1404" actId="165"/>
          <ac:spMkLst>
            <pc:docMk/>
            <pc:sldMk cId="2310979705" sldId="326"/>
            <ac:spMk id="104" creationId="{0502A375-F180-472D-3BDB-7F1B76B4F615}"/>
          </ac:spMkLst>
        </pc:spChg>
        <pc:grpChg chg="mod">
          <ac:chgData name="Alexander Milward" userId="cbb52dd4-e5f6-46c8-9343-7d9428ba7bbb" providerId="ADAL" clId="{78B52457-ECFA-4CBA-91A4-E82E2AA81BE0}" dt="2025-03-17T13:24:03.387" v="1416" actId="1036"/>
          <ac:grpSpMkLst>
            <pc:docMk/>
            <pc:sldMk cId="2310979705" sldId="326"/>
            <ac:grpSpMk id="19" creationId="{2A5B7267-2D1D-9877-E827-C013DFD57087}"/>
          </ac:grpSpMkLst>
        </pc:grpChg>
        <pc:grpChg chg="mod">
          <ac:chgData name="Alexander Milward" userId="cbb52dd4-e5f6-46c8-9343-7d9428ba7bbb" providerId="ADAL" clId="{78B52457-ECFA-4CBA-91A4-E82E2AA81BE0}" dt="2025-03-17T13:23:38.801" v="1403" actId="1076"/>
          <ac:grpSpMkLst>
            <pc:docMk/>
            <pc:sldMk cId="2310979705" sldId="326"/>
            <ac:grpSpMk id="72" creationId="{EA020948-D8EF-DB98-09E1-B8ACB730CAE6}"/>
          </ac:grpSpMkLst>
        </pc:grpChg>
        <pc:grpChg chg="mod">
          <ac:chgData name="Alexander Milward" userId="cbb52dd4-e5f6-46c8-9343-7d9428ba7bbb" providerId="ADAL" clId="{78B52457-ECFA-4CBA-91A4-E82E2AA81BE0}" dt="2025-03-17T13:23:38.801" v="1403" actId="1076"/>
          <ac:grpSpMkLst>
            <pc:docMk/>
            <pc:sldMk cId="2310979705" sldId="326"/>
            <ac:grpSpMk id="74" creationId="{F26D3DF5-095F-6F74-1128-CC04AC67ACB8}"/>
          </ac:grpSpMkLst>
        </pc:grpChg>
        <pc:grpChg chg="mod">
          <ac:chgData name="Alexander Milward" userId="cbb52dd4-e5f6-46c8-9343-7d9428ba7bbb" providerId="ADAL" clId="{78B52457-ECFA-4CBA-91A4-E82E2AA81BE0}" dt="2025-03-17T13:23:38.801" v="1403" actId="1076"/>
          <ac:grpSpMkLst>
            <pc:docMk/>
            <pc:sldMk cId="2310979705" sldId="326"/>
            <ac:grpSpMk id="76" creationId="{7A0A133D-C631-9AC8-50ED-CC65624E5874}"/>
          </ac:grpSpMkLst>
        </pc:grpChg>
        <pc:grpChg chg="mod">
          <ac:chgData name="Alexander Milward" userId="cbb52dd4-e5f6-46c8-9343-7d9428ba7bbb" providerId="ADAL" clId="{78B52457-ECFA-4CBA-91A4-E82E2AA81BE0}" dt="2025-03-17T13:23:38.801" v="1403" actId="1076"/>
          <ac:grpSpMkLst>
            <pc:docMk/>
            <pc:sldMk cId="2310979705" sldId="326"/>
            <ac:grpSpMk id="78" creationId="{B4FEABC4-4744-32BB-F102-0E97AEE902FD}"/>
          </ac:grpSpMkLst>
        </pc:grpChg>
        <pc:grpChg chg="mod">
          <ac:chgData name="Alexander Milward" userId="cbb52dd4-e5f6-46c8-9343-7d9428ba7bbb" providerId="ADAL" clId="{78B52457-ECFA-4CBA-91A4-E82E2AA81BE0}" dt="2025-03-17T13:23:38.801" v="1403" actId="1076"/>
          <ac:grpSpMkLst>
            <pc:docMk/>
            <pc:sldMk cId="2310979705" sldId="326"/>
            <ac:grpSpMk id="79" creationId="{BB5F6838-2294-EFC7-1938-96DD3906A878}"/>
          </ac:grpSpMkLst>
        </pc:grpChg>
        <pc:grpChg chg="mod">
          <ac:chgData name="Alexander Milward" userId="cbb52dd4-e5f6-46c8-9343-7d9428ba7bbb" providerId="ADAL" clId="{78B52457-ECFA-4CBA-91A4-E82E2AA81BE0}" dt="2025-03-17T13:23:38.801" v="1403" actId="1076"/>
          <ac:grpSpMkLst>
            <pc:docMk/>
            <pc:sldMk cId="2310979705" sldId="326"/>
            <ac:grpSpMk id="80" creationId="{ED3689F1-A5CC-A715-789A-869D5DC87725}"/>
          </ac:grpSpMkLst>
        </pc:grpChg>
        <pc:grpChg chg="mod">
          <ac:chgData name="Alexander Milward" userId="cbb52dd4-e5f6-46c8-9343-7d9428ba7bbb" providerId="ADAL" clId="{78B52457-ECFA-4CBA-91A4-E82E2AA81BE0}" dt="2025-03-17T13:23:38.801" v="1403" actId="1076"/>
          <ac:grpSpMkLst>
            <pc:docMk/>
            <pc:sldMk cId="2310979705" sldId="326"/>
            <ac:grpSpMk id="81" creationId="{6766AE7D-1783-BE35-6B40-CAB0171FEE82}"/>
          </ac:grpSpMkLst>
        </pc:grpChg>
        <pc:grpChg chg="mod">
          <ac:chgData name="Alexander Milward" userId="cbb52dd4-e5f6-46c8-9343-7d9428ba7bbb" providerId="ADAL" clId="{78B52457-ECFA-4CBA-91A4-E82E2AA81BE0}" dt="2025-03-17T13:23:38.801" v="1403" actId="1076"/>
          <ac:grpSpMkLst>
            <pc:docMk/>
            <pc:sldMk cId="2310979705" sldId="326"/>
            <ac:grpSpMk id="83" creationId="{5374219C-72D1-0D56-171F-374C34271029}"/>
          </ac:grpSpMkLst>
        </pc:grpChg>
      </pc:sldChg>
      <pc:sldChg chg="addSp delSp modSp mod modNotesTx">
        <pc:chgData name="Alexander Milward" userId="cbb52dd4-e5f6-46c8-9343-7d9428ba7bbb" providerId="ADAL" clId="{78B52457-ECFA-4CBA-91A4-E82E2AA81BE0}" dt="2025-03-17T12:43:52.688" v="1354" actId="114"/>
        <pc:sldMkLst>
          <pc:docMk/>
          <pc:sldMk cId="3345390492" sldId="327"/>
        </pc:sldMkLst>
      </pc:sldChg>
      <pc:sldChg chg="addSp delSp modSp mod modNotesTx">
        <pc:chgData name="Alexander Milward" userId="cbb52dd4-e5f6-46c8-9343-7d9428ba7bbb" providerId="ADAL" clId="{78B52457-ECFA-4CBA-91A4-E82E2AA81BE0}" dt="2025-03-17T12:42:55.580" v="1345" actId="114"/>
        <pc:sldMkLst>
          <pc:docMk/>
          <pc:sldMk cId="129317539" sldId="328"/>
        </pc:sldMkLst>
      </pc:sldChg>
      <pc:sldChg chg="modSp mod">
        <pc:chgData name="Alexander Milward" userId="cbb52dd4-e5f6-46c8-9343-7d9428ba7bbb" providerId="ADAL" clId="{78B52457-ECFA-4CBA-91A4-E82E2AA81BE0}" dt="2025-03-17T10:31:05.270" v="454" actId="20577"/>
        <pc:sldMkLst>
          <pc:docMk/>
          <pc:sldMk cId="335910970" sldId="329"/>
        </pc:sldMkLst>
      </pc:sldChg>
      <pc:sldChg chg="addSp delSp modSp mod">
        <pc:chgData name="Alexander Milward" userId="cbb52dd4-e5f6-46c8-9343-7d9428ba7bbb" providerId="ADAL" clId="{78B52457-ECFA-4CBA-91A4-E82E2AA81BE0}" dt="2025-03-17T11:24:02.430" v="828" actId="478"/>
        <pc:sldMkLst>
          <pc:docMk/>
          <pc:sldMk cId="1990145010" sldId="330"/>
        </pc:sldMkLst>
        <pc:spChg chg="add mod">
          <ac:chgData name="Alexander Milward" userId="cbb52dd4-e5f6-46c8-9343-7d9428ba7bbb" providerId="ADAL" clId="{78B52457-ECFA-4CBA-91A4-E82E2AA81BE0}" dt="2025-03-17T11:24:00.715" v="827"/>
          <ac:spMkLst>
            <pc:docMk/>
            <pc:sldMk cId="1990145010" sldId="330"/>
            <ac:spMk id="2" creationId="{27128BA1-B1F6-F33C-028C-D1C187D0A26B}"/>
          </ac:spMkLst>
        </pc:spChg>
      </pc:sldChg>
      <pc:sldChg chg="add">
        <pc:chgData name="Alexander Milward" userId="cbb52dd4-e5f6-46c8-9343-7d9428ba7bbb" providerId="ADAL" clId="{78B52457-ECFA-4CBA-91A4-E82E2AA81BE0}" dt="2025-03-17T09:38:22.829" v="19"/>
        <pc:sldMkLst>
          <pc:docMk/>
          <pc:sldMk cId="1890795657" sldId="331"/>
        </pc:sldMkLst>
      </pc:sldChg>
      <pc:sldChg chg="del ord">
        <pc:chgData name="Alexander Milward" userId="cbb52dd4-e5f6-46c8-9343-7d9428ba7bbb" providerId="ADAL" clId="{78B52457-ECFA-4CBA-91A4-E82E2AA81BE0}" dt="2025-03-17T09:38:15.781" v="18" actId="2696"/>
        <pc:sldMkLst>
          <pc:docMk/>
          <pc:sldMk cId="3852132569" sldId="331"/>
        </pc:sldMkLst>
      </pc:sldChg>
      <pc:sldChg chg="modSp del mod">
        <pc:chgData name="Alexander Milward" userId="cbb52dd4-e5f6-46c8-9343-7d9428ba7bbb" providerId="ADAL" clId="{78B52457-ECFA-4CBA-91A4-E82E2AA81BE0}" dt="2025-03-17T10:11:41.112" v="303" actId="2696"/>
        <pc:sldMkLst>
          <pc:docMk/>
          <pc:sldMk cId="968810475" sldId="334"/>
        </pc:sldMkLst>
      </pc:sldChg>
      <pc:sldChg chg="addSp delSp modSp mod">
        <pc:chgData name="Alexander Milward" userId="cbb52dd4-e5f6-46c8-9343-7d9428ba7bbb" providerId="ADAL" clId="{78B52457-ECFA-4CBA-91A4-E82E2AA81BE0}" dt="2025-03-17T10:38:02.694" v="562" actId="1036"/>
        <pc:sldMkLst>
          <pc:docMk/>
          <pc:sldMk cId="3842876473" sldId="338"/>
        </pc:sldMkLst>
        <pc:spChg chg="add mod">
          <ac:chgData name="Alexander Milward" userId="cbb52dd4-e5f6-46c8-9343-7d9428ba7bbb" providerId="ADAL" clId="{78B52457-ECFA-4CBA-91A4-E82E2AA81BE0}" dt="2025-03-17T10:38:02.694" v="562" actId="1036"/>
          <ac:spMkLst>
            <pc:docMk/>
            <pc:sldMk cId="3842876473" sldId="338"/>
            <ac:spMk id="2" creationId="{5BA45DD0-CDF4-49AD-2A96-629EDBB47DDC}"/>
          </ac:spMkLst>
        </pc:spChg>
      </pc:sldChg>
      <pc:sldChg chg="addSp delSp modSp mod">
        <pc:chgData name="Alexander Milward" userId="cbb52dd4-e5f6-46c8-9343-7d9428ba7bbb" providerId="ADAL" clId="{78B52457-ECFA-4CBA-91A4-E82E2AA81BE0}" dt="2025-03-17T10:46:54.084" v="621" actId="403"/>
        <pc:sldMkLst>
          <pc:docMk/>
          <pc:sldMk cId="2833689617" sldId="339"/>
        </pc:sldMkLst>
        <pc:spChg chg="add mod">
          <ac:chgData name="Alexander Milward" userId="cbb52dd4-e5f6-46c8-9343-7d9428ba7bbb" providerId="ADAL" clId="{78B52457-ECFA-4CBA-91A4-E82E2AA81BE0}" dt="2025-03-17T10:46:54.084" v="621" actId="403"/>
          <ac:spMkLst>
            <pc:docMk/>
            <pc:sldMk cId="2833689617" sldId="339"/>
            <ac:spMk id="2" creationId="{728D08F4-DC28-19BE-9A2E-207F005DD251}"/>
          </ac:spMkLst>
        </pc:spChg>
      </pc:sldChg>
      <pc:sldChg chg="addSp delSp modSp mod">
        <pc:chgData name="Alexander Milward" userId="cbb52dd4-e5f6-46c8-9343-7d9428ba7bbb" providerId="ADAL" clId="{78B52457-ECFA-4CBA-91A4-E82E2AA81BE0}" dt="2025-03-17T10:47:24.457" v="624" actId="478"/>
        <pc:sldMkLst>
          <pc:docMk/>
          <pc:sldMk cId="1779251511" sldId="340"/>
        </pc:sldMkLst>
        <pc:spChg chg="add mod">
          <ac:chgData name="Alexander Milward" userId="cbb52dd4-e5f6-46c8-9343-7d9428ba7bbb" providerId="ADAL" clId="{78B52457-ECFA-4CBA-91A4-E82E2AA81BE0}" dt="2025-03-17T10:47:22.145" v="623"/>
          <ac:spMkLst>
            <pc:docMk/>
            <pc:sldMk cId="1779251511" sldId="340"/>
            <ac:spMk id="2" creationId="{E82F8981-250C-0925-4AB3-C1B14A0F2E88}"/>
          </ac:spMkLst>
        </pc:spChg>
      </pc:sldChg>
      <pc:sldChg chg="addSp delSp modSp mod">
        <pc:chgData name="Alexander Milward" userId="cbb52dd4-e5f6-46c8-9343-7d9428ba7bbb" providerId="ADAL" clId="{78B52457-ECFA-4CBA-91A4-E82E2AA81BE0}" dt="2025-03-17T10:58:38.126" v="662" actId="478"/>
        <pc:sldMkLst>
          <pc:docMk/>
          <pc:sldMk cId="3558136519" sldId="342"/>
        </pc:sldMkLst>
        <pc:spChg chg="add mod">
          <ac:chgData name="Alexander Milward" userId="cbb52dd4-e5f6-46c8-9343-7d9428ba7bbb" providerId="ADAL" clId="{78B52457-ECFA-4CBA-91A4-E82E2AA81BE0}" dt="2025-03-17T10:58:36.161" v="661" actId="255"/>
          <ac:spMkLst>
            <pc:docMk/>
            <pc:sldMk cId="3558136519" sldId="342"/>
            <ac:spMk id="2" creationId="{0789C2B4-0A64-BC08-5C40-5881102A5511}"/>
          </ac:spMkLst>
        </pc:spChg>
      </pc:sldChg>
      <pc:sldChg chg="addSp delSp modSp mod">
        <pc:chgData name="Alexander Milward" userId="cbb52dd4-e5f6-46c8-9343-7d9428ba7bbb" providerId="ADAL" clId="{78B52457-ECFA-4CBA-91A4-E82E2AA81BE0}" dt="2025-03-17T11:09:24.242" v="725" actId="478"/>
        <pc:sldMkLst>
          <pc:docMk/>
          <pc:sldMk cId="4182685338" sldId="343"/>
        </pc:sldMkLst>
        <pc:spChg chg="add mod">
          <ac:chgData name="Alexander Milward" userId="cbb52dd4-e5f6-46c8-9343-7d9428ba7bbb" providerId="ADAL" clId="{78B52457-ECFA-4CBA-91A4-E82E2AA81BE0}" dt="2025-03-17T11:09:22.272" v="724"/>
          <ac:spMkLst>
            <pc:docMk/>
            <pc:sldMk cId="4182685338" sldId="343"/>
            <ac:spMk id="2" creationId="{370D0C90-8795-EC6D-36F2-138644AFF563}"/>
          </ac:spMkLst>
        </pc:spChg>
      </pc:sldChg>
      <pc:sldChg chg="addSp delSp modSp del mod">
        <pc:chgData name="Alexander Milward" userId="cbb52dd4-e5f6-46c8-9343-7d9428ba7bbb" providerId="ADAL" clId="{78B52457-ECFA-4CBA-91A4-E82E2AA81BE0}" dt="2025-03-17T09:47:43.260" v="126" actId="2696"/>
        <pc:sldMkLst>
          <pc:docMk/>
          <pc:sldMk cId="588776002" sldId="344"/>
        </pc:sldMkLst>
      </pc:sldChg>
      <pc:sldChg chg="modNotesTx">
        <pc:chgData name="Alexander Milward" userId="cbb52dd4-e5f6-46c8-9343-7d9428ba7bbb" providerId="ADAL" clId="{78B52457-ECFA-4CBA-91A4-E82E2AA81BE0}" dt="2025-03-17T10:04:47.722" v="269" actId="114"/>
        <pc:sldMkLst>
          <pc:docMk/>
          <pc:sldMk cId="1499262865" sldId="345"/>
        </pc:sldMkLst>
      </pc:sldChg>
      <pc:sldChg chg="del">
        <pc:chgData name="Alexander Milward" userId="cbb52dd4-e5f6-46c8-9343-7d9428ba7bbb" providerId="ADAL" clId="{78B52457-ECFA-4CBA-91A4-E82E2AA81BE0}" dt="2025-03-17T09:38:33.028" v="20" actId="2696"/>
        <pc:sldMkLst>
          <pc:docMk/>
          <pc:sldMk cId="2619463867" sldId="346"/>
        </pc:sldMkLst>
      </pc:sldChg>
      <pc:sldChg chg="modSp mod modNotesTx">
        <pc:chgData name="Alexander Milward" userId="cbb52dd4-e5f6-46c8-9343-7d9428ba7bbb" providerId="ADAL" clId="{78B52457-ECFA-4CBA-91A4-E82E2AA81BE0}" dt="2025-03-17T10:04:51.711" v="270" actId="114"/>
        <pc:sldMkLst>
          <pc:docMk/>
          <pc:sldMk cId="2968355945" sldId="347"/>
        </pc:sldMkLst>
      </pc:sldChg>
      <pc:sldChg chg="del">
        <pc:chgData name="Alexander Milward" userId="cbb52dd4-e5f6-46c8-9343-7d9428ba7bbb" providerId="ADAL" clId="{78B52457-ECFA-4CBA-91A4-E82E2AA81BE0}" dt="2025-03-17T09:38:38.083" v="21" actId="2696"/>
        <pc:sldMkLst>
          <pc:docMk/>
          <pc:sldMk cId="2441936191" sldId="348"/>
        </pc:sldMkLst>
      </pc:sldChg>
      <pc:sldChg chg="addSp delSp modSp add mod modNotesTx">
        <pc:chgData name="Alexander Milward" userId="cbb52dd4-e5f6-46c8-9343-7d9428ba7bbb" providerId="ADAL" clId="{78B52457-ECFA-4CBA-91A4-E82E2AA81BE0}" dt="2025-03-17T11:22:03.155" v="825" actId="20577"/>
        <pc:sldMkLst>
          <pc:docMk/>
          <pc:sldMk cId="3672374699" sldId="348"/>
        </pc:sldMkLst>
        <pc:spChg chg="mod">
          <ac:chgData name="Alexander Milward" userId="cbb52dd4-e5f6-46c8-9343-7d9428ba7bbb" providerId="ADAL" clId="{78B52457-ECFA-4CBA-91A4-E82E2AA81BE0}" dt="2025-03-17T09:48:31.019" v="161" actId="1035"/>
          <ac:spMkLst>
            <pc:docMk/>
            <pc:sldMk cId="3672374699" sldId="348"/>
            <ac:spMk id="2" creationId="{C92216AD-B370-2189-166B-8C47D6805E21}"/>
          </ac:spMkLst>
        </pc:spChg>
        <pc:spChg chg="mod">
          <ac:chgData name="Alexander Milward" userId="cbb52dd4-e5f6-46c8-9343-7d9428ba7bbb" providerId="ADAL" clId="{78B52457-ECFA-4CBA-91A4-E82E2AA81BE0}" dt="2025-03-17T09:48:31.019" v="161" actId="1035"/>
          <ac:spMkLst>
            <pc:docMk/>
            <pc:sldMk cId="3672374699" sldId="348"/>
            <ac:spMk id="3" creationId="{E25BE0C8-9E87-6E28-A83F-60BDB10527ED}"/>
          </ac:spMkLst>
        </pc:spChg>
        <pc:spChg chg="mod">
          <ac:chgData name="Alexander Milward" userId="cbb52dd4-e5f6-46c8-9343-7d9428ba7bbb" providerId="ADAL" clId="{78B52457-ECFA-4CBA-91A4-E82E2AA81BE0}" dt="2025-03-17T09:48:31.019" v="161" actId="1035"/>
          <ac:spMkLst>
            <pc:docMk/>
            <pc:sldMk cId="3672374699" sldId="348"/>
            <ac:spMk id="4" creationId="{7341F79D-DB26-863A-24BD-D1863CAEFDB3}"/>
          </ac:spMkLst>
        </pc:spChg>
        <pc:spChg chg="add del mod">
          <ac:chgData name="Alexander Milward" userId="cbb52dd4-e5f6-46c8-9343-7d9428ba7bbb" providerId="ADAL" clId="{78B52457-ECFA-4CBA-91A4-E82E2AA81BE0}" dt="2025-03-17T09:54:56.336" v="198" actId="20577"/>
          <ac:spMkLst>
            <pc:docMk/>
            <pc:sldMk cId="3672374699" sldId="348"/>
            <ac:spMk id="5" creationId="{B500870B-E55A-B279-AF3C-5C1ABD4B8064}"/>
          </ac:spMkLst>
        </pc:spChg>
        <pc:spChg chg="mod">
          <ac:chgData name="Alexander Milward" userId="cbb52dd4-e5f6-46c8-9343-7d9428ba7bbb" providerId="ADAL" clId="{78B52457-ECFA-4CBA-91A4-E82E2AA81BE0}" dt="2025-03-17T11:22:03.155" v="825" actId="20577"/>
          <ac:spMkLst>
            <pc:docMk/>
            <pc:sldMk cId="3672374699" sldId="348"/>
            <ac:spMk id="6" creationId="{EDDFFDC6-72EC-A725-F706-3EC448EF4CCD}"/>
          </ac:spMkLst>
        </pc:spChg>
        <pc:spChg chg="mod">
          <ac:chgData name="Alexander Milward" userId="cbb52dd4-e5f6-46c8-9343-7d9428ba7bbb" providerId="ADAL" clId="{78B52457-ECFA-4CBA-91A4-E82E2AA81BE0}" dt="2025-03-17T09:48:31.019" v="161" actId="1035"/>
          <ac:spMkLst>
            <pc:docMk/>
            <pc:sldMk cId="3672374699" sldId="348"/>
            <ac:spMk id="7" creationId="{8B61E985-00BD-9578-AA20-A006A7AB2C13}"/>
          </ac:spMkLst>
        </pc:spChg>
        <pc:spChg chg="mod">
          <ac:chgData name="Alexander Milward" userId="cbb52dd4-e5f6-46c8-9343-7d9428ba7bbb" providerId="ADAL" clId="{78B52457-ECFA-4CBA-91A4-E82E2AA81BE0}" dt="2025-03-17T09:48:31.019" v="161" actId="1035"/>
          <ac:spMkLst>
            <pc:docMk/>
            <pc:sldMk cId="3672374699" sldId="348"/>
            <ac:spMk id="9" creationId="{194322F5-DFD0-2403-1770-7985F733937E}"/>
          </ac:spMkLst>
        </pc:spChg>
        <pc:spChg chg="mod">
          <ac:chgData name="Alexander Milward" userId="cbb52dd4-e5f6-46c8-9343-7d9428ba7bbb" providerId="ADAL" clId="{78B52457-ECFA-4CBA-91A4-E82E2AA81BE0}" dt="2025-03-17T09:48:31.019" v="161" actId="1035"/>
          <ac:spMkLst>
            <pc:docMk/>
            <pc:sldMk cId="3672374699" sldId="348"/>
            <ac:spMk id="12" creationId="{7165B197-2DD7-6C1D-EE08-2920A9EFA43B}"/>
          </ac:spMkLst>
        </pc:spChg>
        <pc:picChg chg="mod">
          <ac:chgData name="Alexander Milward" userId="cbb52dd4-e5f6-46c8-9343-7d9428ba7bbb" providerId="ADAL" clId="{78B52457-ECFA-4CBA-91A4-E82E2AA81BE0}" dt="2025-03-17T09:48:31.019" v="161" actId="1035"/>
          <ac:picMkLst>
            <pc:docMk/>
            <pc:sldMk cId="3672374699" sldId="348"/>
            <ac:picMk id="25" creationId="{992D669C-18B5-B00B-28FC-A3A6BC4AFF30}"/>
          </ac:picMkLst>
        </pc:picChg>
        <pc:picChg chg="mod">
          <ac:chgData name="Alexander Milward" userId="cbb52dd4-e5f6-46c8-9343-7d9428ba7bbb" providerId="ADAL" clId="{78B52457-ECFA-4CBA-91A4-E82E2AA81BE0}" dt="2025-03-17T09:48:31.019" v="161" actId="1035"/>
          <ac:picMkLst>
            <pc:docMk/>
            <pc:sldMk cId="3672374699" sldId="348"/>
            <ac:picMk id="27" creationId="{635C2073-01D7-FD7A-560D-80AF6EBDF43D}"/>
          </ac:picMkLst>
        </pc:picChg>
        <pc:picChg chg="mod">
          <ac:chgData name="Alexander Milward" userId="cbb52dd4-e5f6-46c8-9343-7d9428ba7bbb" providerId="ADAL" clId="{78B52457-ECFA-4CBA-91A4-E82E2AA81BE0}" dt="2025-03-17T09:48:31.019" v="161" actId="1035"/>
          <ac:picMkLst>
            <pc:docMk/>
            <pc:sldMk cId="3672374699" sldId="348"/>
            <ac:picMk id="29" creationId="{8B2319E0-7FFE-EEBF-4D04-3B1E33848E14}"/>
          </ac:picMkLst>
        </pc:picChg>
      </pc:sldChg>
      <pc:sldChg chg="modSp add mod">
        <pc:chgData name="Alexander Milward" userId="cbb52dd4-e5f6-46c8-9343-7d9428ba7bbb" providerId="ADAL" clId="{78B52457-ECFA-4CBA-91A4-E82E2AA81BE0}" dt="2025-03-17T10:10:57.545" v="302" actId="403"/>
        <pc:sldMkLst>
          <pc:docMk/>
          <pc:sldMk cId="1566997171" sldId="349"/>
        </pc:sldMkLst>
        <pc:spChg chg="mod">
          <ac:chgData name="Alexander Milward" userId="cbb52dd4-e5f6-46c8-9343-7d9428ba7bbb" providerId="ADAL" clId="{78B52457-ECFA-4CBA-91A4-E82E2AA81BE0}" dt="2025-03-17T10:10:57.545" v="302" actId="403"/>
          <ac:spMkLst>
            <pc:docMk/>
            <pc:sldMk cId="1566997171" sldId="349"/>
            <ac:spMk id="6" creationId="{FDB61F93-115B-F064-5FE8-F196BF196A56}"/>
          </ac:spMkLst>
        </pc:spChg>
      </pc:sldChg>
      <pc:sldChg chg="delSp modSp add mod">
        <pc:chgData name="Alexander Milward" userId="cbb52dd4-e5f6-46c8-9343-7d9428ba7bbb" providerId="ADAL" clId="{78B52457-ECFA-4CBA-91A4-E82E2AA81BE0}" dt="2025-03-17T12:33:48.362" v="1321" actId="1076"/>
        <pc:sldMkLst>
          <pc:docMk/>
          <pc:sldMk cId="1603881435" sldId="350"/>
        </pc:sldMkLst>
        <pc:spChg chg="mod">
          <ac:chgData name="Alexander Milward" userId="cbb52dd4-e5f6-46c8-9343-7d9428ba7bbb" providerId="ADAL" clId="{78B52457-ECFA-4CBA-91A4-E82E2AA81BE0}" dt="2025-03-17T12:33:25.982" v="1318" actId="1076"/>
          <ac:spMkLst>
            <pc:docMk/>
            <pc:sldMk cId="1603881435" sldId="350"/>
            <ac:spMk id="3" creationId="{B0F6E237-FC22-54C5-60BF-73767BF86E2F}"/>
          </ac:spMkLst>
        </pc:spChg>
        <pc:spChg chg="mod">
          <ac:chgData name="Alexander Milward" userId="cbb52dd4-e5f6-46c8-9343-7d9428ba7bbb" providerId="ADAL" clId="{78B52457-ECFA-4CBA-91A4-E82E2AA81BE0}" dt="2025-03-17T12:32:53.763" v="1310" actId="20577"/>
          <ac:spMkLst>
            <pc:docMk/>
            <pc:sldMk cId="1603881435" sldId="350"/>
            <ac:spMk id="4" creationId="{74B7D5CA-531A-A35F-8073-BD50DDCA67C9}"/>
          </ac:spMkLst>
        </pc:spChg>
        <pc:spChg chg="mod">
          <ac:chgData name="Alexander Milward" userId="cbb52dd4-e5f6-46c8-9343-7d9428ba7bbb" providerId="ADAL" clId="{78B52457-ECFA-4CBA-91A4-E82E2AA81BE0}" dt="2025-03-17T12:31:16.271" v="1306" actId="20577"/>
          <ac:spMkLst>
            <pc:docMk/>
            <pc:sldMk cId="1603881435" sldId="350"/>
            <ac:spMk id="6" creationId="{8D26D592-BB7E-27DB-C9CD-DE8AABDE7048}"/>
          </ac:spMkLst>
        </pc:spChg>
        <pc:spChg chg="mod">
          <ac:chgData name="Alexander Milward" userId="cbb52dd4-e5f6-46c8-9343-7d9428ba7bbb" providerId="ADAL" clId="{78B52457-ECFA-4CBA-91A4-E82E2AA81BE0}" dt="2025-03-17T12:33:48.362" v="1321" actId="1076"/>
          <ac:spMkLst>
            <pc:docMk/>
            <pc:sldMk cId="1603881435" sldId="350"/>
            <ac:spMk id="12" creationId="{BFE3B6C0-C9B7-B467-3FEE-35EBBCDAD2D4}"/>
          </ac:spMkLst>
        </pc:spChg>
        <pc:spChg chg="mod">
          <ac:chgData name="Alexander Milward" userId="cbb52dd4-e5f6-46c8-9343-7d9428ba7bbb" providerId="ADAL" clId="{78B52457-ECFA-4CBA-91A4-E82E2AA81BE0}" dt="2025-03-17T12:33:10.821" v="1315"/>
          <ac:spMkLst>
            <pc:docMk/>
            <pc:sldMk cId="1603881435" sldId="350"/>
            <ac:spMk id="13" creationId="{4360071C-AF6C-4CAA-F10A-B64AE16FED69}"/>
          </ac:spMkLst>
        </pc:spChg>
      </pc:sldChg>
      <pc:sldChg chg="add ord">
        <pc:chgData name="Alexander Milward" userId="cbb52dd4-e5f6-46c8-9343-7d9428ba7bbb" providerId="ADAL" clId="{78B52457-ECFA-4CBA-91A4-E82E2AA81BE0}" dt="2025-03-17T13:04:44.280" v="1376"/>
        <pc:sldMkLst>
          <pc:docMk/>
          <pc:sldMk cId="398124559" sldId="351"/>
        </pc:sldMkLst>
      </pc:sldChg>
      <pc:sldChg chg="add ord">
        <pc:chgData name="Alexander Milward" userId="cbb52dd4-e5f6-46c8-9343-7d9428ba7bbb" providerId="ADAL" clId="{78B52457-ECFA-4CBA-91A4-E82E2AA81BE0}" dt="2025-03-17T13:04:44.280" v="1376"/>
        <pc:sldMkLst>
          <pc:docMk/>
          <pc:sldMk cId="2700140754" sldId="352"/>
        </pc:sldMkLst>
      </pc:sldChg>
      <pc:sldChg chg="add ord">
        <pc:chgData name="Alexander Milward" userId="cbb52dd4-e5f6-46c8-9343-7d9428ba7bbb" providerId="ADAL" clId="{78B52457-ECFA-4CBA-91A4-E82E2AA81BE0}" dt="2025-03-17T13:04:44.280" v="1376"/>
        <pc:sldMkLst>
          <pc:docMk/>
          <pc:sldMk cId="2043513723" sldId="353"/>
        </pc:sldMkLst>
      </pc:sldChg>
    </pc:docChg>
  </pc:docChgLst>
  <pc:docChgLst>
    <pc:chgData name="Alexander Milward" userId="cbb52dd4-e5f6-46c8-9343-7d9428ba7bbb" providerId="ADAL" clId="{A1789050-50AE-44BA-9E63-03329A15E310}"/>
    <pc:docChg chg="undo redo custSel addSld delSld modSld sldOrd">
      <pc:chgData name="Alexander Milward" userId="cbb52dd4-e5f6-46c8-9343-7d9428ba7bbb" providerId="ADAL" clId="{A1789050-50AE-44BA-9E63-03329A15E310}" dt="2025-03-17T08:58:27.127" v="2346" actId="404"/>
      <pc:docMkLst>
        <pc:docMk/>
      </pc:docMkLst>
      <pc:sldChg chg="addSp delSp modSp mod ord modNotesTx">
        <pc:chgData name="Alexander Milward" userId="cbb52dd4-e5f6-46c8-9343-7d9428ba7bbb" providerId="ADAL" clId="{A1789050-50AE-44BA-9E63-03329A15E310}" dt="2025-03-12T11:54:28.832" v="2256" actId="1076"/>
        <pc:sldMkLst>
          <pc:docMk/>
          <pc:sldMk cId="367729151" sldId="263"/>
        </pc:sldMkLst>
      </pc:sldChg>
      <pc:sldChg chg="addSp modSp mod ord modNotesTx">
        <pc:chgData name="Alexander Milward" userId="cbb52dd4-e5f6-46c8-9343-7d9428ba7bbb" providerId="ADAL" clId="{A1789050-50AE-44BA-9E63-03329A15E310}" dt="2025-03-12T10:37:56.870" v="2182" actId="20577"/>
        <pc:sldMkLst>
          <pc:docMk/>
          <pc:sldMk cId="654682197" sldId="265"/>
        </pc:sldMkLst>
      </pc:sldChg>
      <pc:sldChg chg="ord">
        <pc:chgData name="Alexander Milward" userId="cbb52dd4-e5f6-46c8-9343-7d9428ba7bbb" providerId="ADAL" clId="{A1789050-50AE-44BA-9E63-03329A15E310}" dt="2025-03-12T10:37:22.908" v="2160"/>
        <pc:sldMkLst>
          <pc:docMk/>
          <pc:sldMk cId="2991823005" sldId="267"/>
        </pc:sldMkLst>
      </pc:sldChg>
      <pc:sldChg chg="ord">
        <pc:chgData name="Alexander Milward" userId="cbb52dd4-e5f6-46c8-9343-7d9428ba7bbb" providerId="ADAL" clId="{A1789050-50AE-44BA-9E63-03329A15E310}" dt="2025-03-12T10:37:22.908" v="2160"/>
        <pc:sldMkLst>
          <pc:docMk/>
          <pc:sldMk cId="454479857" sldId="268"/>
        </pc:sldMkLst>
      </pc:sldChg>
      <pc:sldChg chg="modSp new mod">
        <pc:chgData name="Alexander Milward" userId="cbb52dd4-e5f6-46c8-9343-7d9428ba7bbb" providerId="ADAL" clId="{A1789050-50AE-44BA-9E63-03329A15E310}" dt="2025-03-11T12:15:24.287" v="17" actId="20577"/>
        <pc:sldMkLst>
          <pc:docMk/>
          <pc:sldMk cId="1335257940" sldId="280"/>
        </pc:sldMkLst>
      </pc:sldChg>
      <pc:sldChg chg="addSp delSp modSp add mod ord modNotesTx">
        <pc:chgData name="Alexander Milward" userId="cbb52dd4-e5f6-46c8-9343-7d9428ba7bbb" providerId="ADAL" clId="{A1789050-50AE-44BA-9E63-03329A15E310}" dt="2025-03-12T10:38:22.106" v="2234" actId="20577"/>
        <pc:sldMkLst>
          <pc:docMk/>
          <pc:sldMk cId="4083634673" sldId="281"/>
        </pc:sldMkLst>
      </pc:sldChg>
      <pc:sldChg chg="addSp delSp modSp add mod ord modNotesTx">
        <pc:chgData name="Alexander Milward" userId="cbb52dd4-e5f6-46c8-9343-7d9428ba7bbb" providerId="ADAL" clId="{A1789050-50AE-44BA-9E63-03329A15E310}" dt="2025-03-12T10:38:04.353" v="2194" actId="20577"/>
        <pc:sldMkLst>
          <pc:docMk/>
          <pc:sldMk cId="1691064512" sldId="282"/>
        </pc:sldMkLst>
      </pc:sldChg>
      <pc:sldChg chg="addSp delSp modSp add del mod modNotesTx">
        <pc:chgData name="Alexander Milward" userId="cbb52dd4-e5f6-46c8-9343-7d9428ba7bbb" providerId="ADAL" clId="{A1789050-50AE-44BA-9E63-03329A15E310}" dt="2025-03-11T13:13:28.363" v="1421" actId="2696"/>
        <pc:sldMkLst>
          <pc:docMk/>
          <pc:sldMk cId="250650318" sldId="283"/>
        </pc:sldMkLst>
      </pc:sldChg>
      <pc:sldChg chg="addSp delSp modSp add del mod modNotesTx">
        <pc:chgData name="Alexander Milward" userId="cbb52dd4-e5f6-46c8-9343-7d9428ba7bbb" providerId="ADAL" clId="{A1789050-50AE-44BA-9E63-03329A15E310}" dt="2025-03-11T13:13:51.010" v="1422" actId="2696"/>
        <pc:sldMkLst>
          <pc:docMk/>
          <pc:sldMk cId="75546129" sldId="284"/>
        </pc:sldMkLst>
      </pc:sldChg>
      <pc:sldChg chg="addSp delSp modSp add mod ord modNotesTx">
        <pc:chgData name="Alexander Milward" userId="cbb52dd4-e5f6-46c8-9343-7d9428ba7bbb" providerId="ADAL" clId="{A1789050-50AE-44BA-9E63-03329A15E310}" dt="2025-03-12T10:38:15.884" v="2220" actId="20577"/>
        <pc:sldMkLst>
          <pc:docMk/>
          <pc:sldMk cId="4018506894" sldId="285"/>
        </pc:sldMkLst>
      </pc:sldChg>
      <pc:sldChg chg="addSp delSp modSp add mod ord modNotesTx">
        <pc:chgData name="Alexander Milward" userId="cbb52dd4-e5f6-46c8-9343-7d9428ba7bbb" providerId="ADAL" clId="{A1789050-50AE-44BA-9E63-03329A15E310}" dt="2025-03-12T10:38:10.776" v="2210" actId="20577"/>
        <pc:sldMkLst>
          <pc:docMk/>
          <pc:sldMk cId="2264036963" sldId="286"/>
        </pc:sldMkLst>
      </pc:sldChg>
      <pc:sldChg chg="addSp delSp modSp add mod ord modNotesTx">
        <pc:chgData name="Alexander Milward" userId="cbb52dd4-e5f6-46c8-9343-7d9428ba7bbb" providerId="ADAL" clId="{A1789050-50AE-44BA-9E63-03329A15E310}" dt="2025-03-12T10:38:33.255" v="2254" actId="20577"/>
        <pc:sldMkLst>
          <pc:docMk/>
          <pc:sldMk cId="1707308474" sldId="287"/>
        </pc:sldMkLst>
      </pc:sldChg>
      <pc:sldChg chg="addSp delSp modSp add mod ord modNotesTx">
        <pc:chgData name="Alexander Milward" userId="cbb52dd4-e5f6-46c8-9343-7d9428ba7bbb" providerId="ADAL" clId="{A1789050-50AE-44BA-9E63-03329A15E310}" dt="2025-03-12T10:38:27.018" v="2244" actId="20577"/>
        <pc:sldMkLst>
          <pc:docMk/>
          <pc:sldMk cId="2012682415" sldId="288"/>
        </pc:sldMkLst>
      </pc:sldChg>
      <pc:sldChg chg="modSp mod">
        <pc:chgData name="Alexander Milward" userId="cbb52dd4-e5f6-46c8-9343-7d9428ba7bbb" providerId="ADAL" clId="{A1789050-50AE-44BA-9E63-03329A15E310}" dt="2025-03-14T09:01:14.949" v="2257" actId="20577"/>
        <pc:sldMkLst>
          <pc:docMk/>
          <pc:sldMk cId="1928072218" sldId="306"/>
        </pc:sldMkLst>
      </pc:sldChg>
      <pc:sldChg chg="addSp delSp modSp mod">
        <pc:chgData name="Alexander Milward" userId="cbb52dd4-e5f6-46c8-9343-7d9428ba7bbb" providerId="ADAL" clId="{A1789050-50AE-44BA-9E63-03329A15E310}" dt="2025-03-17T08:56:10.470" v="2331" actId="14100"/>
        <pc:sldMkLst>
          <pc:docMk/>
          <pc:sldMk cId="1499262865" sldId="345"/>
        </pc:sldMkLst>
      </pc:sldChg>
      <pc:sldChg chg="addSp modSp">
        <pc:chgData name="Alexander Milward" userId="cbb52dd4-e5f6-46c8-9343-7d9428ba7bbb" providerId="ADAL" clId="{A1789050-50AE-44BA-9E63-03329A15E310}" dt="2025-03-17T08:45:27.157" v="2267"/>
        <pc:sldMkLst>
          <pc:docMk/>
          <pc:sldMk cId="2619463867" sldId="346"/>
        </pc:sldMkLst>
      </pc:sldChg>
      <pc:sldChg chg="addSp delSp modSp add mod">
        <pc:chgData name="Alexander Milward" userId="cbb52dd4-e5f6-46c8-9343-7d9428ba7bbb" providerId="ADAL" clId="{A1789050-50AE-44BA-9E63-03329A15E310}" dt="2025-03-17T08:58:27.127" v="2346" actId="404"/>
        <pc:sldMkLst>
          <pc:docMk/>
          <pc:sldMk cId="2968355945" sldId="347"/>
        </pc:sldMkLst>
      </pc:sldChg>
      <pc:sldChg chg="modSp add mod ord">
        <pc:chgData name="Alexander Milward" userId="cbb52dd4-e5f6-46c8-9343-7d9428ba7bbb" providerId="ADAL" clId="{A1789050-50AE-44BA-9E63-03329A15E310}" dt="2025-03-17T08:57:24.908" v="2337"/>
        <pc:sldMkLst>
          <pc:docMk/>
          <pc:sldMk cId="2441936191" sldId="348"/>
        </pc:sldMkLst>
      </pc:sldChg>
    </pc:docChg>
  </pc:docChgLst>
  <pc:docChgLst>
    <pc:chgData name="Alexander Milward" userId="cbb52dd4-e5f6-46c8-9343-7d9428ba7bbb" providerId="ADAL" clId="{B16F71F4-2F63-4B14-B472-959B2260EF01}"/>
    <pc:docChg chg="delSld modSld">
      <pc:chgData name="Alexander Milward" userId="cbb52dd4-e5f6-46c8-9343-7d9428ba7bbb" providerId="ADAL" clId="{B16F71F4-2F63-4B14-B472-959B2260EF01}" dt="2025-04-11T09:51:06.985" v="11" actId="1038"/>
      <pc:docMkLst>
        <pc:docMk/>
      </pc:docMkLst>
      <pc:sldChg chg="del">
        <pc:chgData name="Alexander Milward" userId="cbb52dd4-e5f6-46c8-9343-7d9428ba7bbb" providerId="ADAL" clId="{B16F71F4-2F63-4B14-B472-959B2260EF01}" dt="2025-04-11T09:11:39.889" v="0" actId="2696"/>
        <pc:sldMkLst>
          <pc:docMk/>
          <pc:sldMk cId="164022367" sldId="257"/>
        </pc:sldMkLst>
      </pc:sldChg>
      <pc:sldChg chg="modSp mod">
        <pc:chgData name="Alexander Milward" userId="cbb52dd4-e5f6-46c8-9343-7d9428ba7bbb" providerId="ADAL" clId="{B16F71F4-2F63-4B14-B472-959B2260EF01}" dt="2025-04-11T09:50:52.135" v="8" actId="1038"/>
        <pc:sldMkLst>
          <pc:docMk/>
          <pc:sldMk cId="935288696" sldId="304"/>
        </pc:sldMkLst>
        <pc:spChg chg="mod">
          <ac:chgData name="Alexander Milward" userId="cbb52dd4-e5f6-46c8-9343-7d9428ba7bbb" providerId="ADAL" clId="{B16F71F4-2F63-4B14-B472-959B2260EF01}" dt="2025-04-11T09:50:52.135" v="8" actId="1038"/>
          <ac:spMkLst>
            <pc:docMk/>
            <pc:sldMk cId="935288696" sldId="304"/>
            <ac:spMk id="23" creationId="{D1EED9BF-8965-4E24-36A5-3D5256B27A7D}"/>
          </ac:spMkLst>
        </pc:spChg>
      </pc:sldChg>
      <pc:sldChg chg="modSp mod">
        <pc:chgData name="Alexander Milward" userId="cbb52dd4-e5f6-46c8-9343-7d9428ba7bbb" providerId="ADAL" clId="{B16F71F4-2F63-4B14-B472-959B2260EF01}" dt="2025-04-11T09:51:06.985" v="11" actId="1038"/>
        <pc:sldMkLst>
          <pc:docMk/>
          <pc:sldMk cId="1928072218" sldId="306"/>
        </pc:sldMkLst>
      </pc:sldChg>
    </pc:docChg>
  </pc:docChgLst>
  <pc:docChgLst>
    <pc:chgData name="James Carter" userId="15642c36-216d-415f-acb2-2d2e06c8541f" providerId="ADAL" clId="{1425DB2D-E686-4723-B01D-F11F0BE5D8F5}"/>
    <pc:docChg chg="undo redo custSel addSld delSld modSld sldOrd">
      <pc:chgData name="James Carter" userId="15642c36-216d-415f-acb2-2d2e06c8541f" providerId="ADAL" clId="{1425DB2D-E686-4723-B01D-F11F0BE5D8F5}" dt="2025-03-13T15:01:59.155" v="2753" actId="1035"/>
      <pc:docMkLst>
        <pc:docMk/>
      </pc:docMkLst>
      <pc:sldChg chg="modSp mod">
        <pc:chgData name="James Carter" userId="15642c36-216d-415f-acb2-2d2e06c8541f" providerId="ADAL" clId="{1425DB2D-E686-4723-B01D-F11F0BE5D8F5}" dt="2025-03-13T14:59:34.002" v="2744" actId="6549"/>
        <pc:sldMkLst>
          <pc:docMk/>
          <pc:sldMk cId="2904369179" sldId="261"/>
        </pc:sldMkLst>
      </pc:sldChg>
      <pc:sldChg chg="addSp delSp modSp mod">
        <pc:chgData name="James Carter" userId="15642c36-216d-415f-acb2-2d2e06c8541f" providerId="ADAL" clId="{1425DB2D-E686-4723-B01D-F11F0BE5D8F5}" dt="2025-03-12T15:50:12.450" v="386" actId="1076"/>
        <pc:sldMkLst>
          <pc:docMk/>
          <pc:sldMk cId="367729151" sldId="263"/>
        </pc:sldMkLst>
      </pc:sldChg>
      <pc:sldChg chg="delSp modSp add del mod ord">
        <pc:chgData name="James Carter" userId="15642c36-216d-415f-acb2-2d2e06c8541f" providerId="ADAL" clId="{1425DB2D-E686-4723-B01D-F11F0BE5D8F5}" dt="2025-02-24T14:09:01.861" v="11" actId="47"/>
        <pc:sldMkLst>
          <pc:docMk/>
          <pc:sldMk cId="1714364410" sldId="269"/>
        </pc:sldMkLst>
      </pc:sldChg>
      <pc:sldChg chg="addSp delSp modSp add mod">
        <pc:chgData name="James Carter" userId="15642c36-216d-415f-acb2-2d2e06c8541f" providerId="ADAL" clId="{1425DB2D-E686-4723-B01D-F11F0BE5D8F5}" dt="2025-02-24T14:09:53.268" v="83" actId="14100"/>
        <pc:sldMkLst>
          <pc:docMk/>
          <pc:sldMk cId="94133938" sldId="270"/>
        </pc:sldMkLst>
      </pc:sldChg>
      <pc:sldChg chg="addSp delSp modSp add mod modNotesTx">
        <pc:chgData name="James Carter" userId="15642c36-216d-415f-acb2-2d2e06c8541f" providerId="ADAL" clId="{1425DB2D-E686-4723-B01D-F11F0BE5D8F5}" dt="2025-03-12T11:55:23.429" v="252" actId="1076"/>
        <pc:sldMkLst>
          <pc:docMk/>
          <pc:sldMk cId="1586732404" sldId="271"/>
        </pc:sldMkLst>
      </pc:sldChg>
      <pc:sldChg chg="add del">
        <pc:chgData name="James Carter" userId="15642c36-216d-415f-acb2-2d2e06c8541f" providerId="ADAL" clId="{1425DB2D-E686-4723-B01D-F11F0BE5D8F5}" dt="2025-02-24T14:23:13.638" v="104" actId="47"/>
        <pc:sldMkLst>
          <pc:docMk/>
          <pc:sldMk cId="3592599400" sldId="272"/>
        </pc:sldMkLst>
      </pc:sldChg>
      <pc:sldChg chg="modSp add mod">
        <pc:chgData name="James Carter" userId="15642c36-216d-415f-acb2-2d2e06c8541f" providerId="ADAL" clId="{1425DB2D-E686-4723-B01D-F11F0BE5D8F5}" dt="2025-02-24T14:15:08.267" v="92"/>
        <pc:sldMkLst>
          <pc:docMk/>
          <pc:sldMk cId="2117823036" sldId="273"/>
        </pc:sldMkLst>
      </pc:sldChg>
      <pc:sldChg chg="modSp add mod ord">
        <pc:chgData name="James Carter" userId="15642c36-216d-415f-acb2-2d2e06c8541f" providerId="ADAL" clId="{1425DB2D-E686-4723-B01D-F11F0BE5D8F5}" dt="2025-02-24T14:23:11.220" v="103"/>
        <pc:sldMkLst>
          <pc:docMk/>
          <pc:sldMk cId="3660630706" sldId="274"/>
        </pc:sldMkLst>
      </pc:sldChg>
      <pc:sldChg chg="addSp modSp add del mod modNotesTx">
        <pc:chgData name="James Carter" userId="15642c36-216d-415f-acb2-2d2e06c8541f" providerId="ADAL" clId="{1425DB2D-E686-4723-B01D-F11F0BE5D8F5}" dt="2025-03-12T15:56:40.861" v="406" actId="47"/>
        <pc:sldMkLst>
          <pc:docMk/>
          <pc:sldMk cId="1264025951" sldId="275"/>
        </pc:sldMkLst>
      </pc:sldChg>
      <pc:sldChg chg="modSp add del mod">
        <pc:chgData name="James Carter" userId="15642c36-216d-415f-acb2-2d2e06c8541f" providerId="ADAL" clId="{1425DB2D-E686-4723-B01D-F11F0BE5D8F5}" dt="2025-02-24T14:22:21.121" v="99" actId="47"/>
        <pc:sldMkLst>
          <pc:docMk/>
          <pc:sldMk cId="3964258494" sldId="275"/>
        </pc:sldMkLst>
      </pc:sldChg>
      <pc:sldChg chg="addSp modSp add del mod">
        <pc:chgData name="James Carter" userId="15642c36-216d-415f-acb2-2d2e06c8541f" providerId="ADAL" clId="{1425DB2D-E686-4723-B01D-F11F0BE5D8F5}" dt="2025-02-24T14:30:51.894" v="175" actId="47"/>
        <pc:sldMkLst>
          <pc:docMk/>
          <pc:sldMk cId="3072362705" sldId="276"/>
        </pc:sldMkLst>
      </pc:sldChg>
      <pc:sldChg chg="addSp delSp modSp add del mod">
        <pc:chgData name="James Carter" userId="15642c36-216d-415f-acb2-2d2e06c8541f" providerId="ADAL" clId="{1425DB2D-E686-4723-B01D-F11F0BE5D8F5}" dt="2025-03-12T15:56:39.464" v="405" actId="47"/>
        <pc:sldMkLst>
          <pc:docMk/>
          <pc:sldMk cId="1214340143" sldId="277"/>
        </pc:sldMkLst>
      </pc:sldChg>
      <pc:sldChg chg="modSp add del mod">
        <pc:chgData name="James Carter" userId="15642c36-216d-415f-acb2-2d2e06c8541f" providerId="ADAL" clId="{1425DB2D-E686-4723-B01D-F11F0BE5D8F5}" dt="2025-03-12T15:53:46.672" v="404" actId="47"/>
        <pc:sldMkLst>
          <pc:docMk/>
          <pc:sldMk cId="2286554422" sldId="278"/>
        </pc:sldMkLst>
      </pc:sldChg>
      <pc:sldChg chg="addSp delSp modSp add del mod">
        <pc:chgData name="James Carter" userId="15642c36-216d-415f-acb2-2d2e06c8541f" providerId="ADAL" clId="{1425DB2D-E686-4723-B01D-F11F0BE5D8F5}" dt="2025-03-12T15:53:25.333" v="387" actId="47"/>
        <pc:sldMkLst>
          <pc:docMk/>
          <pc:sldMk cId="3468177137" sldId="279"/>
        </pc:sldMkLst>
      </pc:sldChg>
      <pc:sldChg chg="modSp mod">
        <pc:chgData name="James Carter" userId="15642c36-216d-415f-acb2-2d2e06c8541f" providerId="ADAL" clId="{1425DB2D-E686-4723-B01D-F11F0BE5D8F5}" dt="2025-03-12T15:27:20.086" v="354" actId="1076"/>
        <pc:sldMkLst>
          <pc:docMk/>
          <pc:sldMk cId="4083634673" sldId="281"/>
        </pc:sldMkLst>
      </pc:sldChg>
      <pc:sldChg chg="modSp mod">
        <pc:chgData name="James Carter" userId="15642c36-216d-415f-acb2-2d2e06c8541f" providerId="ADAL" clId="{1425DB2D-E686-4723-B01D-F11F0BE5D8F5}" dt="2025-03-12T15:28:42.542" v="359" actId="1076"/>
        <pc:sldMkLst>
          <pc:docMk/>
          <pc:sldMk cId="2264036963" sldId="286"/>
        </pc:sldMkLst>
      </pc:sldChg>
      <pc:sldChg chg="add del">
        <pc:chgData name="James Carter" userId="15642c36-216d-415f-acb2-2d2e06c8541f" providerId="ADAL" clId="{1425DB2D-E686-4723-B01D-F11F0BE5D8F5}" dt="2025-03-12T14:58:08.266" v="274"/>
        <pc:sldMkLst>
          <pc:docMk/>
          <pc:sldMk cId="0" sldId="289"/>
        </pc:sldMkLst>
      </pc:sldChg>
      <pc:sldChg chg="addSp modSp add del mod">
        <pc:chgData name="James Carter" userId="15642c36-216d-415f-acb2-2d2e06c8541f" providerId="ADAL" clId="{1425DB2D-E686-4723-B01D-F11F0BE5D8F5}" dt="2025-03-12T15:11:37.652" v="310" actId="47"/>
        <pc:sldMkLst>
          <pc:docMk/>
          <pc:sldMk cId="809030387" sldId="289"/>
        </pc:sldMkLst>
      </pc:sldChg>
      <pc:sldChg chg="modSp add mod">
        <pc:chgData name="James Carter" userId="15642c36-216d-415f-acb2-2d2e06c8541f" providerId="ADAL" clId="{1425DB2D-E686-4723-B01D-F11F0BE5D8F5}" dt="2025-03-12T15:56:57.986" v="425" actId="20577"/>
        <pc:sldMkLst>
          <pc:docMk/>
          <pc:sldMk cId="1570598124" sldId="289"/>
        </pc:sldMkLst>
      </pc:sldChg>
      <pc:sldChg chg="addSp modSp add mod modNotesTx">
        <pc:chgData name="James Carter" userId="15642c36-216d-415f-acb2-2d2e06c8541f" providerId="ADAL" clId="{1425DB2D-E686-4723-B01D-F11F0BE5D8F5}" dt="2025-03-13T14:20:54.472" v="2480" actId="1035"/>
        <pc:sldMkLst>
          <pc:docMk/>
          <pc:sldMk cId="3499363283" sldId="290"/>
        </pc:sldMkLst>
      </pc:sldChg>
      <pc:sldChg chg="addSp delSp modSp add del mod">
        <pc:chgData name="James Carter" userId="15642c36-216d-415f-acb2-2d2e06c8541f" providerId="ADAL" clId="{1425DB2D-E686-4723-B01D-F11F0BE5D8F5}" dt="2025-03-12T15:53:29.894" v="390" actId="47"/>
        <pc:sldMkLst>
          <pc:docMk/>
          <pc:sldMk cId="4117788579" sldId="290"/>
        </pc:sldMkLst>
      </pc:sldChg>
      <pc:sldChg chg="addSp modSp add del">
        <pc:chgData name="James Carter" userId="15642c36-216d-415f-acb2-2d2e06c8541f" providerId="ADAL" clId="{1425DB2D-E686-4723-B01D-F11F0BE5D8F5}" dt="2025-03-12T15:53:31.975" v="391" actId="47"/>
        <pc:sldMkLst>
          <pc:docMk/>
          <pc:sldMk cId="4210826655" sldId="291"/>
        </pc:sldMkLst>
      </pc:sldChg>
      <pc:sldChg chg="addSp delSp modSp add mod modNotesTx">
        <pc:chgData name="James Carter" userId="15642c36-216d-415f-acb2-2d2e06c8541f" providerId="ADAL" clId="{1425DB2D-E686-4723-B01D-F11F0BE5D8F5}" dt="2025-03-13T15:01:33.345" v="2746" actId="1076"/>
        <pc:sldMkLst>
          <pc:docMk/>
          <pc:sldMk cId="4262072274" sldId="291"/>
        </pc:sldMkLst>
      </pc:sldChg>
      <pc:sldChg chg="addSp delSp modSp add del mod">
        <pc:chgData name="James Carter" userId="15642c36-216d-415f-acb2-2d2e06c8541f" providerId="ADAL" clId="{1425DB2D-E686-4723-B01D-F11F0BE5D8F5}" dt="2025-03-12T15:53:33.474" v="392" actId="47"/>
        <pc:sldMkLst>
          <pc:docMk/>
          <pc:sldMk cId="746049890" sldId="292"/>
        </pc:sldMkLst>
      </pc:sldChg>
      <pc:sldChg chg="addSp delSp modSp add mod modNotesTx">
        <pc:chgData name="James Carter" userId="15642c36-216d-415f-acb2-2d2e06c8541f" providerId="ADAL" clId="{1425DB2D-E686-4723-B01D-F11F0BE5D8F5}" dt="2025-03-13T15:01:42.770" v="2748" actId="1076"/>
        <pc:sldMkLst>
          <pc:docMk/>
          <pc:sldMk cId="3359817594" sldId="292"/>
        </pc:sldMkLst>
        <pc:spChg chg="add mod">
          <ac:chgData name="James Carter" userId="15642c36-216d-415f-acb2-2d2e06c8541f" providerId="ADAL" clId="{1425DB2D-E686-4723-B01D-F11F0BE5D8F5}" dt="2025-03-12T15:58:40.483" v="446" actId="1076"/>
          <ac:spMkLst>
            <pc:docMk/>
            <pc:sldMk cId="3359817594" sldId="292"/>
            <ac:spMk id="2" creationId="{027DCBB8-1964-2346-AABC-32AF1BC757C5}"/>
          </ac:spMkLst>
        </pc:spChg>
        <pc:spChg chg="mod">
          <ac:chgData name="James Carter" userId="15642c36-216d-415f-acb2-2d2e06c8541f" providerId="ADAL" clId="{1425DB2D-E686-4723-B01D-F11F0BE5D8F5}" dt="2025-03-13T09:40:34.161" v="786"/>
          <ac:spMkLst>
            <pc:docMk/>
            <pc:sldMk cId="3359817594" sldId="292"/>
            <ac:spMk id="3" creationId="{82C66E9C-D415-57B5-4BAB-777C0534D6B8}"/>
          </ac:spMkLst>
        </pc:spChg>
        <pc:spChg chg="mod">
          <ac:chgData name="James Carter" userId="15642c36-216d-415f-acb2-2d2e06c8541f" providerId="ADAL" clId="{1425DB2D-E686-4723-B01D-F11F0BE5D8F5}" dt="2025-03-13T09:40:38.615" v="787"/>
          <ac:spMkLst>
            <pc:docMk/>
            <pc:sldMk cId="3359817594" sldId="292"/>
            <ac:spMk id="4" creationId="{8159637B-3C04-5C1B-3F44-ADA7641C52A5}"/>
          </ac:spMkLst>
        </pc:spChg>
        <pc:spChg chg="mod">
          <ac:chgData name="James Carter" userId="15642c36-216d-415f-acb2-2d2e06c8541f" providerId="ADAL" clId="{1425DB2D-E686-4723-B01D-F11F0BE5D8F5}" dt="2025-03-13T11:27:53.026" v="1388"/>
          <ac:spMkLst>
            <pc:docMk/>
            <pc:sldMk cId="3359817594" sldId="292"/>
            <ac:spMk id="5" creationId="{70D3C0F3-3815-7DAC-0E0C-0CA6EDD6D6A2}"/>
          </ac:spMkLst>
        </pc:spChg>
        <pc:spChg chg="mod">
          <ac:chgData name="James Carter" userId="15642c36-216d-415f-acb2-2d2e06c8541f" providerId="ADAL" clId="{1425DB2D-E686-4723-B01D-F11F0BE5D8F5}" dt="2025-03-13T15:01:42.770" v="2748" actId="1076"/>
          <ac:spMkLst>
            <pc:docMk/>
            <pc:sldMk cId="3359817594" sldId="292"/>
            <ac:spMk id="6" creationId="{F54C2657-1C65-D348-AD3B-94950868B14A}"/>
          </ac:spMkLst>
        </pc:spChg>
        <pc:spChg chg="mod">
          <ac:chgData name="James Carter" userId="15642c36-216d-415f-acb2-2d2e06c8541f" providerId="ADAL" clId="{1425DB2D-E686-4723-B01D-F11F0BE5D8F5}" dt="2025-03-13T10:15:16.587" v="940" actId="1076"/>
          <ac:spMkLst>
            <pc:docMk/>
            <pc:sldMk cId="3359817594" sldId="292"/>
            <ac:spMk id="7" creationId="{63205D40-E216-3F15-E8CC-DAD5524EC572}"/>
          </ac:spMkLst>
        </pc:spChg>
        <pc:spChg chg="mod">
          <ac:chgData name="James Carter" userId="15642c36-216d-415f-acb2-2d2e06c8541f" providerId="ADAL" clId="{1425DB2D-E686-4723-B01D-F11F0BE5D8F5}" dt="2025-03-13T10:15:33.951" v="963" actId="14100"/>
          <ac:spMkLst>
            <pc:docMk/>
            <pc:sldMk cId="3359817594" sldId="292"/>
            <ac:spMk id="9" creationId="{BE33A03D-07B6-1E87-DD30-CAF74DCC2B4E}"/>
          </ac:spMkLst>
        </pc:spChg>
        <pc:spChg chg="add mod">
          <ac:chgData name="James Carter" userId="15642c36-216d-415f-acb2-2d2e06c8541f" providerId="ADAL" clId="{1425DB2D-E686-4723-B01D-F11F0BE5D8F5}" dt="2025-03-12T15:58:27.076" v="444" actId="1076"/>
          <ac:spMkLst>
            <pc:docMk/>
            <pc:sldMk cId="3359817594" sldId="292"/>
            <ac:spMk id="17" creationId="{3362FD32-BF71-7BBF-926A-8828A7F7A089}"/>
          </ac:spMkLst>
        </pc:spChg>
        <pc:spChg chg="mod">
          <ac:chgData name="James Carter" userId="15642c36-216d-415f-acb2-2d2e06c8541f" providerId="ADAL" clId="{1425DB2D-E686-4723-B01D-F11F0BE5D8F5}" dt="2025-03-13T09:40:49.882" v="790"/>
          <ac:spMkLst>
            <pc:docMk/>
            <pc:sldMk cId="3359817594" sldId="292"/>
            <ac:spMk id="22" creationId="{835B441A-AEAF-935A-5F7F-2E83BA0B73DD}"/>
          </ac:spMkLst>
        </pc:spChg>
        <pc:spChg chg="mod">
          <ac:chgData name="James Carter" userId="15642c36-216d-415f-acb2-2d2e06c8541f" providerId="ADAL" clId="{1425DB2D-E686-4723-B01D-F11F0BE5D8F5}" dt="2025-03-13T10:16:12.417" v="971" actId="1076"/>
          <ac:spMkLst>
            <pc:docMk/>
            <pc:sldMk cId="3359817594" sldId="292"/>
            <ac:spMk id="23" creationId="{BE89F476-9870-7C84-01E6-B82AAF726C45}"/>
          </ac:spMkLst>
        </pc:spChg>
        <pc:spChg chg="mod">
          <ac:chgData name="James Carter" userId="15642c36-216d-415f-acb2-2d2e06c8541f" providerId="ADAL" clId="{1425DB2D-E686-4723-B01D-F11F0BE5D8F5}" dt="2025-03-13T14:31:54.178" v="2564" actId="20577"/>
          <ac:spMkLst>
            <pc:docMk/>
            <pc:sldMk cId="3359817594" sldId="292"/>
            <ac:spMk id="24" creationId="{CDCC260F-F9AE-5AEC-1EF9-1E198098D215}"/>
          </ac:spMkLst>
        </pc:spChg>
        <pc:spChg chg="add mod">
          <ac:chgData name="James Carter" userId="15642c36-216d-415f-acb2-2d2e06c8541f" providerId="ADAL" clId="{1425DB2D-E686-4723-B01D-F11F0BE5D8F5}" dt="2025-03-13T10:16:16.265" v="972" actId="1076"/>
          <ac:spMkLst>
            <pc:docMk/>
            <pc:sldMk cId="3359817594" sldId="292"/>
            <ac:spMk id="27" creationId="{3C88EF75-4AEC-C2C8-181F-2EE26ACC5433}"/>
          </ac:spMkLst>
        </pc:spChg>
        <pc:spChg chg="add mod">
          <ac:chgData name="James Carter" userId="15642c36-216d-415f-acb2-2d2e06c8541f" providerId="ADAL" clId="{1425DB2D-E686-4723-B01D-F11F0BE5D8F5}" dt="2025-03-12T15:58:43.200" v="447" actId="1076"/>
          <ac:spMkLst>
            <pc:docMk/>
            <pc:sldMk cId="3359817594" sldId="292"/>
            <ac:spMk id="28" creationId="{32A11BD8-EB86-5B63-5A0D-88678C009C1C}"/>
          </ac:spMkLst>
        </pc:spChg>
        <pc:spChg chg="add mod">
          <ac:chgData name="James Carter" userId="15642c36-216d-415f-acb2-2d2e06c8541f" providerId="ADAL" clId="{1425DB2D-E686-4723-B01D-F11F0BE5D8F5}" dt="2025-03-12T15:58:33.454" v="445" actId="1076"/>
          <ac:spMkLst>
            <pc:docMk/>
            <pc:sldMk cId="3359817594" sldId="292"/>
            <ac:spMk id="29" creationId="{E4739E92-BC3A-0090-093E-6D53301B0494}"/>
          </ac:spMkLst>
        </pc:spChg>
        <pc:spChg chg="add mod">
          <ac:chgData name="James Carter" userId="15642c36-216d-415f-acb2-2d2e06c8541f" providerId="ADAL" clId="{1425DB2D-E686-4723-B01D-F11F0BE5D8F5}" dt="2025-03-13T10:15:53.288" v="966" actId="1076"/>
          <ac:spMkLst>
            <pc:docMk/>
            <pc:sldMk cId="3359817594" sldId="292"/>
            <ac:spMk id="30" creationId="{8A9520EB-419C-7ECE-C234-7CB0E541966A}"/>
          </ac:spMkLst>
        </pc:spChg>
        <pc:spChg chg="mod">
          <ac:chgData name="James Carter" userId="15642c36-216d-415f-acb2-2d2e06c8541f" providerId="ADAL" clId="{1425DB2D-E686-4723-B01D-F11F0BE5D8F5}" dt="2025-03-12T15:58:48.117" v="448"/>
          <ac:spMkLst>
            <pc:docMk/>
            <pc:sldMk cId="3359817594" sldId="292"/>
            <ac:spMk id="32" creationId="{CFC1BEB4-F496-2A8C-9927-C953FC415DD0}"/>
          </ac:spMkLst>
        </pc:spChg>
        <pc:spChg chg="mod">
          <ac:chgData name="James Carter" userId="15642c36-216d-415f-acb2-2d2e06c8541f" providerId="ADAL" clId="{1425DB2D-E686-4723-B01D-F11F0BE5D8F5}" dt="2025-03-12T15:58:48.117" v="448"/>
          <ac:spMkLst>
            <pc:docMk/>
            <pc:sldMk cId="3359817594" sldId="292"/>
            <ac:spMk id="33" creationId="{0C2D0BEF-2707-C993-5715-2FA2B5589A68}"/>
          </ac:spMkLst>
        </pc:spChg>
        <pc:spChg chg="mod">
          <ac:chgData name="James Carter" userId="15642c36-216d-415f-acb2-2d2e06c8541f" providerId="ADAL" clId="{1425DB2D-E686-4723-B01D-F11F0BE5D8F5}" dt="2025-03-12T15:58:48.117" v="448"/>
          <ac:spMkLst>
            <pc:docMk/>
            <pc:sldMk cId="3359817594" sldId="292"/>
            <ac:spMk id="35" creationId="{70EEB296-5358-AABE-F081-A6464FA37B9C}"/>
          </ac:spMkLst>
        </pc:spChg>
        <pc:spChg chg="mod">
          <ac:chgData name="James Carter" userId="15642c36-216d-415f-acb2-2d2e06c8541f" providerId="ADAL" clId="{1425DB2D-E686-4723-B01D-F11F0BE5D8F5}" dt="2025-03-12T15:58:48.117" v="448"/>
          <ac:spMkLst>
            <pc:docMk/>
            <pc:sldMk cId="3359817594" sldId="292"/>
            <ac:spMk id="36" creationId="{0BE1DF42-2CC6-3294-A034-45E1A885C62E}"/>
          </ac:spMkLst>
        </pc:spChg>
        <pc:spChg chg="mod">
          <ac:chgData name="James Carter" userId="15642c36-216d-415f-acb2-2d2e06c8541f" providerId="ADAL" clId="{1425DB2D-E686-4723-B01D-F11F0BE5D8F5}" dt="2025-03-12T15:58:48.117" v="448"/>
          <ac:spMkLst>
            <pc:docMk/>
            <pc:sldMk cId="3359817594" sldId="292"/>
            <ac:spMk id="38" creationId="{9A886ACA-0507-B5A4-C954-837AA0FE2B26}"/>
          </ac:spMkLst>
        </pc:spChg>
        <pc:spChg chg="mod">
          <ac:chgData name="James Carter" userId="15642c36-216d-415f-acb2-2d2e06c8541f" providerId="ADAL" clId="{1425DB2D-E686-4723-B01D-F11F0BE5D8F5}" dt="2025-03-12T15:58:48.117" v="448"/>
          <ac:spMkLst>
            <pc:docMk/>
            <pc:sldMk cId="3359817594" sldId="292"/>
            <ac:spMk id="39" creationId="{F7DB1E8D-68C9-A450-5C7B-5D9A710C12F1}"/>
          </ac:spMkLst>
        </pc:spChg>
        <pc:spChg chg="mod">
          <ac:chgData name="James Carter" userId="15642c36-216d-415f-acb2-2d2e06c8541f" providerId="ADAL" clId="{1425DB2D-E686-4723-B01D-F11F0BE5D8F5}" dt="2025-03-12T15:58:48.117" v="448"/>
          <ac:spMkLst>
            <pc:docMk/>
            <pc:sldMk cId="3359817594" sldId="292"/>
            <ac:spMk id="41" creationId="{96DDAD91-F5E3-FAF9-ABD2-7F50693BDE3D}"/>
          </ac:spMkLst>
        </pc:spChg>
        <pc:spChg chg="mod">
          <ac:chgData name="James Carter" userId="15642c36-216d-415f-acb2-2d2e06c8541f" providerId="ADAL" clId="{1425DB2D-E686-4723-B01D-F11F0BE5D8F5}" dt="2025-03-12T15:58:48.117" v="448"/>
          <ac:spMkLst>
            <pc:docMk/>
            <pc:sldMk cId="3359817594" sldId="292"/>
            <ac:spMk id="42" creationId="{D6A80939-9465-7FED-D5A4-CFF9F2D321E3}"/>
          </ac:spMkLst>
        </pc:spChg>
        <pc:spChg chg="add mod">
          <ac:chgData name="James Carter" userId="15642c36-216d-415f-acb2-2d2e06c8541f" providerId="ADAL" clId="{1425DB2D-E686-4723-B01D-F11F0BE5D8F5}" dt="2025-03-12T15:58:51.675" v="449" actId="164"/>
          <ac:spMkLst>
            <pc:docMk/>
            <pc:sldMk cId="3359817594" sldId="292"/>
            <ac:spMk id="43" creationId="{79D889C9-C4AB-9657-E91E-6851996A0447}"/>
          </ac:spMkLst>
        </pc:spChg>
        <pc:grpChg chg="mod">
          <ac:chgData name="James Carter" userId="15642c36-216d-415f-acb2-2d2e06c8541f" providerId="ADAL" clId="{1425DB2D-E686-4723-B01D-F11F0BE5D8F5}" dt="2025-03-12T15:58:51.675" v="449" actId="164"/>
          <ac:grpSpMkLst>
            <pc:docMk/>
            <pc:sldMk cId="3359817594" sldId="292"/>
            <ac:grpSpMk id="31" creationId="{477FCBFF-ED6F-C642-89EE-A5A085BF4C62}"/>
          </ac:grpSpMkLst>
        </pc:grpChg>
        <pc:grpChg chg="mod">
          <ac:chgData name="James Carter" userId="15642c36-216d-415f-acb2-2d2e06c8541f" providerId="ADAL" clId="{1425DB2D-E686-4723-B01D-F11F0BE5D8F5}" dt="2025-03-12T15:58:51.675" v="449" actId="164"/>
          <ac:grpSpMkLst>
            <pc:docMk/>
            <pc:sldMk cId="3359817594" sldId="292"/>
            <ac:grpSpMk id="34" creationId="{29F36304-3604-FA9F-F565-9FA12C4BCC8A}"/>
          </ac:grpSpMkLst>
        </pc:grpChg>
        <pc:grpChg chg="add mod">
          <ac:chgData name="James Carter" userId="15642c36-216d-415f-acb2-2d2e06c8541f" providerId="ADAL" clId="{1425DB2D-E686-4723-B01D-F11F0BE5D8F5}" dt="2025-03-12T15:58:51.675" v="449" actId="164"/>
          <ac:grpSpMkLst>
            <pc:docMk/>
            <pc:sldMk cId="3359817594" sldId="292"/>
            <ac:grpSpMk id="37" creationId="{95249D84-6FE5-6067-08E7-FD60104A099F}"/>
          </ac:grpSpMkLst>
        </pc:grpChg>
        <pc:grpChg chg="mod">
          <ac:chgData name="James Carter" userId="15642c36-216d-415f-acb2-2d2e06c8541f" providerId="ADAL" clId="{1425DB2D-E686-4723-B01D-F11F0BE5D8F5}" dt="2025-03-12T15:58:51.675" v="449" actId="164"/>
          <ac:grpSpMkLst>
            <pc:docMk/>
            <pc:sldMk cId="3359817594" sldId="292"/>
            <ac:grpSpMk id="40" creationId="{DE7A82DB-6719-2009-1919-612A67FBC812}"/>
          </ac:grpSpMkLst>
        </pc:grpChg>
        <pc:grpChg chg="add mod">
          <ac:chgData name="James Carter" userId="15642c36-216d-415f-acb2-2d2e06c8541f" providerId="ADAL" clId="{1425DB2D-E686-4723-B01D-F11F0BE5D8F5}" dt="2025-03-12T15:58:58.155" v="450" actId="1076"/>
          <ac:grpSpMkLst>
            <pc:docMk/>
            <pc:sldMk cId="3359817594" sldId="292"/>
            <ac:grpSpMk id="44" creationId="{8D44D979-7592-016D-D650-D93F5C6A57F8}"/>
          </ac:grpSpMkLst>
        </pc:grpChg>
      </pc:sldChg>
      <pc:sldChg chg="addSp delSp modSp add mod modNotesTx">
        <pc:chgData name="James Carter" userId="15642c36-216d-415f-acb2-2d2e06c8541f" providerId="ADAL" clId="{1425DB2D-E686-4723-B01D-F11F0BE5D8F5}" dt="2025-03-13T15:01:59.155" v="2753" actId="1035"/>
        <pc:sldMkLst>
          <pc:docMk/>
          <pc:sldMk cId="2266505213" sldId="293"/>
        </pc:sldMkLst>
      </pc:sldChg>
      <pc:sldChg chg="addSp modSp add del">
        <pc:chgData name="James Carter" userId="15642c36-216d-415f-acb2-2d2e06c8541f" providerId="ADAL" clId="{1425DB2D-E686-4723-B01D-F11F0BE5D8F5}" dt="2025-03-12T15:53:34.178" v="393" actId="47"/>
        <pc:sldMkLst>
          <pc:docMk/>
          <pc:sldMk cId="3573655974" sldId="293"/>
        </pc:sldMkLst>
      </pc:sldChg>
      <pc:sldChg chg="addSp modSp add del">
        <pc:chgData name="James Carter" userId="15642c36-216d-415f-acb2-2d2e06c8541f" providerId="ADAL" clId="{1425DB2D-E686-4723-B01D-F11F0BE5D8F5}" dt="2025-03-12T15:53:34.932" v="394" actId="47"/>
        <pc:sldMkLst>
          <pc:docMk/>
          <pc:sldMk cId="510391718" sldId="294"/>
        </pc:sldMkLst>
      </pc:sldChg>
      <pc:sldChg chg="addSp modSp add mod ord modNotesTx">
        <pc:chgData name="James Carter" userId="15642c36-216d-415f-acb2-2d2e06c8541f" providerId="ADAL" clId="{1425DB2D-E686-4723-B01D-F11F0BE5D8F5}" dt="2025-03-13T11:49:57.180" v="1563"/>
        <pc:sldMkLst>
          <pc:docMk/>
          <pc:sldMk cId="903438001" sldId="294"/>
        </pc:sldMkLst>
      </pc:sldChg>
      <pc:sldChg chg="addSp modSp add del">
        <pc:chgData name="James Carter" userId="15642c36-216d-415f-acb2-2d2e06c8541f" providerId="ADAL" clId="{1425DB2D-E686-4723-B01D-F11F0BE5D8F5}" dt="2025-03-12T15:53:35.795" v="395" actId="47"/>
        <pc:sldMkLst>
          <pc:docMk/>
          <pc:sldMk cId="43570496" sldId="295"/>
        </pc:sldMkLst>
      </pc:sldChg>
      <pc:sldChg chg="addSp delSp modSp add mod ord modNotesTx">
        <pc:chgData name="James Carter" userId="15642c36-216d-415f-acb2-2d2e06c8541f" providerId="ADAL" clId="{1425DB2D-E686-4723-B01D-F11F0BE5D8F5}" dt="2025-03-13T11:32:27.589" v="1459"/>
        <pc:sldMkLst>
          <pc:docMk/>
          <pc:sldMk cId="1705024923" sldId="295"/>
        </pc:sldMkLst>
      </pc:sldChg>
      <pc:sldChg chg="add del">
        <pc:chgData name="James Carter" userId="15642c36-216d-415f-acb2-2d2e06c8541f" providerId="ADAL" clId="{1425DB2D-E686-4723-B01D-F11F0BE5D8F5}" dt="2025-03-12T15:53:36.383" v="396" actId="47"/>
        <pc:sldMkLst>
          <pc:docMk/>
          <pc:sldMk cId="1232490219" sldId="296"/>
        </pc:sldMkLst>
      </pc:sldChg>
      <pc:sldChg chg="addSp modSp add mod modNotesTx">
        <pc:chgData name="James Carter" userId="15642c36-216d-415f-acb2-2d2e06c8541f" providerId="ADAL" clId="{1425DB2D-E686-4723-B01D-F11F0BE5D8F5}" dt="2025-03-13T14:32:43.517" v="2565" actId="20577"/>
        <pc:sldMkLst>
          <pc:docMk/>
          <pc:sldMk cId="3573494452" sldId="296"/>
        </pc:sldMkLst>
      </pc:sldChg>
      <pc:sldChg chg="addSp modSp add del">
        <pc:chgData name="James Carter" userId="15642c36-216d-415f-acb2-2d2e06c8541f" providerId="ADAL" clId="{1425DB2D-E686-4723-B01D-F11F0BE5D8F5}" dt="2025-03-12T15:53:37.544" v="397" actId="47"/>
        <pc:sldMkLst>
          <pc:docMk/>
          <pc:sldMk cId="1719872930" sldId="297"/>
        </pc:sldMkLst>
      </pc:sldChg>
      <pc:sldChg chg="addSp modSp add mod modNotesTx">
        <pc:chgData name="James Carter" userId="15642c36-216d-415f-acb2-2d2e06c8541f" providerId="ADAL" clId="{1425DB2D-E686-4723-B01D-F11F0BE5D8F5}" dt="2025-03-13T14:32:57.071" v="2566" actId="20577"/>
        <pc:sldMkLst>
          <pc:docMk/>
          <pc:sldMk cId="2142185638" sldId="297"/>
        </pc:sldMkLst>
      </pc:sldChg>
      <pc:sldChg chg="addSp modSp add del">
        <pc:chgData name="James Carter" userId="15642c36-216d-415f-acb2-2d2e06c8541f" providerId="ADAL" clId="{1425DB2D-E686-4723-B01D-F11F0BE5D8F5}" dt="2025-03-12T15:53:38.480" v="398" actId="47"/>
        <pc:sldMkLst>
          <pc:docMk/>
          <pc:sldMk cId="1631615364" sldId="298"/>
        </pc:sldMkLst>
      </pc:sldChg>
      <pc:sldChg chg="addSp delSp modSp add mod modNotesTx">
        <pc:chgData name="James Carter" userId="15642c36-216d-415f-acb2-2d2e06c8541f" providerId="ADAL" clId="{1425DB2D-E686-4723-B01D-F11F0BE5D8F5}" dt="2025-03-13T11:36:38.583" v="1501" actId="1076"/>
        <pc:sldMkLst>
          <pc:docMk/>
          <pc:sldMk cId="3350922937" sldId="298"/>
        </pc:sldMkLst>
        <pc:spChg chg="mod">
          <ac:chgData name="James Carter" userId="15642c36-216d-415f-acb2-2d2e06c8541f" providerId="ADAL" clId="{1425DB2D-E686-4723-B01D-F11F0BE5D8F5}" dt="2025-03-13T10:20:25.261" v="1060" actId="1076"/>
          <ac:spMkLst>
            <pc:docMk/>
            <pc:sldMk cId="3350922937" sldId="298"/>
            <ac:spMk id="2" creationId="{1ACB25EE-B78F-1D98-4EE5-BBD35531BA1D}"/>
          </ac:spMkLst>
        </pc:spChg>
        <pc:spChg chg="mod">
          <ac:chgData name="James Carter" userId="15642c36-216d-415f-acb2-2d2e06c8541f" providerId="ADAL" clId="{1425DB2D-E686-4723-B01D-F11F0BE5D8F5}" dt="2025-03-13T10:19:57.028" v="1034" actId="1035"/>
          <ac:spMkLst>
            <pc:docMk/>
            <pc:sldMk cId="3350922937" sldId="298"/>
            <ac:spMk id="4" creationId="{82940BA3-CAF2-74BD-6DCE-391E70BC41F4}"/>
          </ac:spMkLst>
        </pc:spChg>
        <pc:spChg chg="mod">
          <ac:chgData name="James Carter" userId="15642c36-216d-415f-acb2-2d2e06c8541f" providerId="ADAL" clId="{1425DB2D-E686-4723-B01D-F11F0BE5D8F5}" dt="2025-03-13T11:36:28.430" v="1494"/>
          <ac:spMkLst>
            <pc:docMk/>
            <pc:sldMk cId="3350922937" sldId="298"/>
            <ac:spMk id="5" creationId="{AE56DE4A-6D6E-FF44-8D26-30652318EC02}"/>
          </ac:spMkLst>
        </pc:spChg>
        <pc:spChg chg="mod">
          <ac:chgData name="James Carter" userId="15642c36-216d-415f-acb2-2d2e06c8541f" providerId="ADAL" clId="{1425DB2D-E686-4723-B01D-F11F0BE5D8F5}" dt="2025-03-13T11:36:38.583" v="1501" actId="1076"/>
          <ac:spMkLst>
            <pc:docMk/>
            <pc:sldMk cId="3350922937" sldId="298"/>
            <ac:spMk id="6" creationId="{1EE0363E-5BCF-5E6A-373B-79E7BB50FED4}"/>
          </ac:spMkLst>
        </pc:spChg>
        <pc:spChg chg="mod">
          <ac:chgData name="James Carter" userId="15642c36-216d-415f-acb2-2d2e06c8541f" providerId="ADAL" clId="{1425DB2D-E686-4723-B01D-F11F0BE5D8F5}" dt="2025-03-13T10:19:57.028" v="1034" actId="1035"/>
          <ac:spMkLst>
            <pc:docMk/>
            <pc:sldMk cId="3350922937" sldId="298"/>
            <ac:spMk id="7" creationId="{17D3A9BB-93B2-B0AB-8B92-C8B1855D84FE}"/>
          </ac:spMkLst>
        </pc:spChg>
        <pc:spChg chg="mod">
          <ac:chgData name="James Carter" userId="15642c36-216d-415f-acb2-2d2e06c8541f" providerId="ADAL" clId="{1425DB2D-E686-4723-B01D-F11F0BE5D8F5}" dt="2025-03-13T10:19:27.429" v="1016" actId="1076"/>
          <ac:spMkLst>
            <pc:docMk/>
            <pc:sldMk cId="3350922937" sldId="298"/>
            <ac:spMk id="12" creationId="{FDAF511F-708E-0C75-B215-AACF8E648730}"/>
          </ac:spMkLst>
        </pc:spChg>
        <pc:spChg chg="add mod">
          <ac:chgData name="James Carter" userId="15642c36-216d-415f-acb2-2d2e06c8541f" providerId="ADAL" clId="{1425DB2D-E686-4723-B01D-F11F0BE5D8F5}" dt="2025-03-13T10:19:57.028" v="1034" actId="1035"/>
          <ac:spMkLst>
            <pc:docMk/>
            <pc:sldMk cId="3350922937" sldId="298"/>
            <ac:spMk id="19" creationId="{EE4BC6F5-6731-D0FD-84EE-200E7F1CC9FA}"/>
          </ac:spMkLst>
        </pc:spChg>
        <pc:spChg chg="mod">
          <ac:chgData name="James Carter" userId="15642c36-216d-415f-acb2-2d2e06c8541f" providerId="ADAL" clId="{1425DB2D-E686-4723-B01D-F11F0BE5D8F5}" dt="2025-03-13T08:27:58.254" v="503"/>
          <ac:spMkLst>
            <pc:docMk/>
            <pc:sldMk cId="3350922937" sldId="298"/>
            <ac:spMk id="21" creationId="{842941C0-0E72-F6FF-A1FF-8B062B8FFDEF}"/>
          </ac:spMkLst>
        </pc:spChg>
        <pc:spChg chg="mod">
          <ac:chgData name="James Carter" userId="15642c36-216d-415f-acb2-2d2e06c8541f" providerId="ADAL" clId="{1425DB2D-E686-4723-B01D-F11F0BE5D8F5}" dt="2025-03-13T08:27:58.254" v="503"/>
          <ac:spMkLst>
            <pc:docMk/>
            <pc:sldMk cId="3350922937" sldId="298"/>
            <ac:spMk id="23" creationId="{1FBFC0A1-C0B5-7462-03D2-A0CC1C59BD9B}"/>
          </ac:spMkLst>
        </pc:spChg>
        <pc:spChg chg="mod">
          <ac:chgData name="James Carter" userId="15642c36-216d-415f-acb2-2d2e06c8541f" providerId="ADAL" clId="{1425DB2D-E686-4723-B01D-F11F0BE5D8F5}" dt="2025-03-13T08:27:58.254" v="503"/>
          <ac:spMkLst>
            <pc:docMk/>
            <pc:sldMk cId="3350922937" sldId="298"/>
            <ac:spMk id="24" creationId="{71D0E668-59DD-4C7D-21B5-82A2978A73CD}"/>
          </ac:spMkLst>
        </pc:spChg>
        <pc:grpChg chg="add mod">
          <ac:chgData name="James Carter" userId="15642c36-216d-415f-acb2-2d2e06c8541f" providerId="ADAL" clId="{1425DB2D-E686-4723-B01D-F11F0BE5D8F5}" dt="2025-03-13T10:19:57.028" v="1034" actId="1035"/>
          <ac:grpSpMkLst>
            <pc:docMk/>
            <pc:sldMk cId="3350922937" sldId="298"/>
            <ac:grpSpMk id="20" creationId="{ADF20DB8-FDC4-75AA-0F05-FD6569F1B3AE}"/>
          </ac:grpSpMkLst>
        </pc:grpChg>
        <pc:grpChg chg="mod">
          <ac:chgData name="James Carter" userId="15642c36-216d-415f-acb2-2d2e06c8541f" providerId="ADAL" clId="{1425DB2D-E686-4723-B01D-F11F0BE5D8F5}" dt="2025-03-13T08:27:58.254" v="503"/>
          <ac:grpSpMkLst>
            <pc:docMk/>
            <pc:sldMk cId="3350922937" sldId="298"/>
            <ac:grpSpMk id="22" creationId="{39EDFF85-0E48-6BDD-2992-9CCE3F58CD42}"/>
          </ac:grpSpMkLst>
        </pc:grpChg>
      </pc:sldChg>
      <pc:sldChg chg="addSp modSp add del">
        <pc:chgData name="James Carter" userId="15642c36-216d-415f-acb2-2d2e06c8541f" providerId="ADAL" clId="{1425DB2D-E686-4723-B01D-F11F0BE5D8F5}" dt="2025-03-12T15:53:39.530" v="399" actId="47"/>
        <pc:sldMkLst>
          <pc:docMk/>
          <pc:sldMk cId="2798298141" sldId="299"/>
        </pc:sldMkLst>
      </pc:sldChg>
      <pc:sldChg chg="addSp delSp modSp add mod modNotesTx">
        <pc:chgData name="James Carter" userId="15642c36-216d-415f-acb2-2d2e06c8541f" providerId="ADAL" clId="{1425DB2D-E686-4723-B01D-F11F0BE5D8F5}" dt="2025-03-13T14:33:17.992" v="2567" actId="20577"/>
        <pc:sldMkLst>
          <pc:docMk/>
          <pc:sldMk cId="2983199058" sldId="299"/>
        </pc:sldMkLst>
      </pc:sldChg>
      <pc:sldChg chg="modSp add mod ord">
        <pc:chgData name="James Carter" userId="15642c36-216d-415f-acb2-2d2e06c8541f" providerId="ADAL" clId="{1425DB2D-E686-4723-B01D-F11F0BE5D8F5}" dt="2025-03-13T14:35:01.788" v="2569" actId="1076"/>
        <pc:sldMkLst>
          <pc:docMk/>
          <pc:sldMk cId="0" sldId="300"/>
        </pc:sldMkLst>
      </pc:sldChg>
      <pc:sldChg chg="addSp modSp add del">
        <pc:chgData name="James Carter" userId="15642c36-216d-415f-acb2-2d2e06c8541f" providerId="ADAL" clId="{1425DB2D-E686-4723-B01D-F11F0BE5D8F5}" dt="2025-03-12T15:53:40.471" v="400" actId="47"/>
        <pc:sldMkLst>
          <pc:docMk/>
          <pc:sldMk cId="2771194141" sldId="300"/>
        </pc:sldMkLst>
      </pc:sldChg>
      <pc:sldChg chg="add del">
        <pc:chgData name="James Carter" userId="15642c36-216d-415f-acb2-2d2e06c8541f" providerId="ADAL" clId="{1425DB2D-E686-4723-B01D-F11F0BE5D8F5}" dt="2025-03-12T15:53:40.876" v="401" actId="47"/>
        <pc:sldMkLst>
          <pc:docMk/>
          <pc:sldMk cId="2425243752" sldId="301"/>
        </pc:sldMkLst>
      </pc:sldChg>
      <pc:sldChg chg="addSp delSp modSp add mod ord modNotesTx">
        <pc:chgData name="James Carter" userId="15642c36-216d-415f-acb2-2d2e06c8541f" providerId="ADAL" clId="{1425DB2D-E686-4723-B01D-F11F0BE5D8F5}" dt="2025-03-13T14:23:56.116" v="2518"/>
        <pc:sldMkLst>
          <pc:docMk/>
          <pc:sldMk cId="3524061008" sldId="301"/>
        </pc:sldMkLst>
        <pc:spChg chg="mod">
          <ac:chgData name="James Carter" userId="15642c36-216d-415f-acb2-2d2e06c8541f" providerId="ADAL" clId="{1425DB2D-E686-4723-B01D-F11F0BE5D8F5}" dt="2025-03-13T10:00:37.150" v="825"/>
          <ac:spMkLst>
            <pc:docMk/>
            <pc:sldMk cId="3524061008" sldId="301"/>
            <ac:spMk id="2" creationId="{CB3EAFF4-6F01-AD0B-7ACD-37282CCECC83}"/>
          </ac:spMkLst>
        </pc:spChg>
        <pc:spChg chg="mod">
          <ac:chgData name="James Carter" userId="15642c36-216d-415f-acb2-2d2e06c8541f" providerId="ADAL" clId="{1425DB2D-E686-4723-B01D-F11F0BE5D8F5}" dt="2025-03-13T10:00:42.999" v="826"/>
          <ac:spMkLst>
            <pc:docMk/>
            <pc:sldMk cId="3524061008" sldId="301"/>
            <ac:spMk id="3" creationId="{E7FC6F43-F47F-7331-5CA3-99C1358952D9}"/>
          </ac:spMkLst>
        </pc:spChg>
        <pc:spChg chg="mod">
          <ac:chgData name="James Carter" userId="15642c36-216d-415f-acb2-2d2e06c8541f" providerId="ADAL" clId="{1425DB2D-E686-4723-B01D-F11F0BE5D8F5}" dt="2025-03-13T10:00:49.705" v="827"/>
          <ac:spMkLst>
            <pc:docMk/>
            <pc:sldMk cId="3524061008" sldId="301"/>
            <ac:spMk id="12" creationId="{080151F5-4125-1B20-271E-202870F3B39D}"/>
          </ac:spMkLst>
        </pc:spChg>
        <pc:spChg chg="add mod">
          <ac:chgData name="James Carter" userId="15642c36-216d-415f-acb2-2d2e06c8541f" providerId="ADAL" clId="{1425DB2D-E686-4723-B01D-F11F0BE5D8F5}" dt="2025-03-13T14:23:55.598" v="2516"/>
          <ac:spMkLst>
            <pc:docMk/>
            <pc:sldMk cId="3524061008" sldId="301"/>
            <ac:spMk id="13" creationId="{A4A3A043-D28E-CA82-9DFC-54F168656D28}"/>
          </ac:spMkLst>
        </pc:spChg>
        <pc:spChg chg="add mod">
          <ac:chgData name="James Carter" userId="15642c36-216d-415f-acb2-2d2e06c8541f" providerId="ADAL" clId="{1425DB2D-E686-4723-B01D-F11F0BE5D8F5}" dt="2025-03-13T08:33:01.540" v="521"/>
          <ac:spMkLst>
            <pc:docMk/>
            <pc:sldMk cId="3524061008" sldId="301"/>
            <ac:spMk id="19" creationId="{09839C5F-C792-1A34-9B87-29498E38A12D}"/>
          </ac:spMkLst>
        </pc:spChg>
        <pc:spChg chg="add mod">
          <ac:chgData name="James Carter" userId="15642c36-216d-415f-acb2-2d2e06c8541f" providerId="ADAL" clId="{1425DB2D-E686-4723-B01D-F11F0BE5D8F5}" dt="2025-03-13T08:33:01.540" v="521"/>
          <ac:spMkLst>
            <pc:docMk/>
            <pc:sldMk cId="3524061008" sldId="301"/>
            <ac:spMk id="20" creationId="{C943E966-8F8F-0633-A685-6F721DC50BD4}"/>
          </ac:spMkLst>
        </pc:spChg>
        <pc:spChg chg="add mod">
          <ac:chgData name="James Carter" userId="15642c36-216d-415f-acb2-2d2e06c8541f" providerId="ADAL" clId="{1425DB2D-E686-4723-B01D-F11F0BE5D8F5}" dt="2025-03-13T08:33:01.540" v="521"/>
          <ac:spMkLst>
            <pc:docMk/>
            <pc:sldMk cId="3524061008" sldId="301"/>
            <ac:spMk id="21" creationId="{87CDAEA0-36C6-6E5F-ABB2-AB90D44DAB24}"/>
          </ac:spMkLst>
        </pc:spChg>
      </pc:sldChg>
      <pc:sldChg chg="addSp delSp modSp add del mod">
        <pc:chgData name="James Carter" userId="15642c36-216d-415f-acb2-2d2e06c8541f" providerId="ADAL" clId="{1425DB2D-E686-4723-B01D-F11F0BE5D8F5}" dt="2025-03-13T10:01:36.305" v="830" actId="47"/>
        <pc:sldMkLst>
          <pc:docMk/>
          <pc:sldMk cId="32437479" sldId="302"/>
        </pc:sldMkLst>
      </pc:sldChg>
      <pc:sldChg chg="add del">
        <pc:chgData name="James Carter" userId="15642c36-216d-415f-acb2-2d2e06c8541f" providerId="ADAL" clId="{1425DB2D-E686-4723-B01D-F11F0BE5D8F5}" dt="2025-03-12T15:53:42.909" v="402" actId="47"/>
        <pc:sldMkLst>
          <pc:docMk/>
          <pc:sldMk cId="2663054211" sldId="302"/>
        </pc:sldMkLst>
      </pc:sldChg>
      <pc:sldChg chg="add del">
        <pc:chgData name="James Carter" userId="15642c36-216d-415f-acb2-2d2e06c8541f" providerId="ADAL" clId="{1425DB2D-E686-4723-B01D-F11F0BE5D8F5}" dt="2025-03-12T15:53:43.880" v="403" actId="47"/>
        <pc:sldMkLst>
          <pc:docMk/>
          <pc:sldMk cId="1390561143" sldId="303"/>
        </pc:sldMkLst>
      </pc:sldChg>
      <pc:sldChg chg="addSp delSp modSp add mod modNotesTx">
        <pc:chgData name="James Carter" userId="15642c36-216d-415f-acb2-2d2e06c8541f" providerId="ADAL" clId="{1425DB2D-E686-4723-B01D-F11F0BE5D8F5}" dt="2025-03-13T14:34:38.263" v="2568" actId="20577"/>
        <pc:sldMkLst>
          <pc:docMk/>
          <pc:sldMk cId="3482930335" sldId="303"/>
        </pc:sldMkLst>
      </pc:sldChg>
      <pc:sldChg chg="addSp delSp modSp add mod modNotesTx">
        <pc:chgData name="James Carter" userId="15642c36-216d-415f-acb2-2d2e06c8541f" providerId="ADAL" clId="{1425DB2D-E686-4723-B01D-F11F0BE5D8F5}" dt="2025-03-13T14:38:22.672" v="2571" actId="20577"/>
        <pc:sldMkLst>
          <pc:docMk/>
          <pc:sldMk cId="935288696" sldId="304"/>
        </pc:sldMkLst>
        <pc:spChg chg="mod">
          <ac:chgData name="James Carter" userId="15642c36-216d-415f-acb2-2d2e06c8541f" providerId="ADAL" clId="{1425DB2D-E686-4723-B01D-F11F0BE5D8F5}" dt="2025-03-13T10:22:16.615" v="1084" actId="1076"/>
          <ac:spMkLst>
            <pc:docMk/>
            <pc:sldMk cId="935288696" sldId="304"/>
            <ac:spMk id="3" creationId="{7975D3FB-7EFD-58C7-9175-AB875165FA07}"/>
          </ac:spMkLst>
        </pc:spChg>
        <pc:spChg chg="mod">
          <ac:chgData name="James Carter" userId="15642c36-216d-415f-acb2-2d2e06c8541f" providerId="ADAL" clId="{1425DB2D-E686-4723-B01D-F11F0BE5D8F5}" dt="2025-03-13T14:38:22.672" v="2571" actId="20577"/>
          <ac:spMkLst>
            <pc:docMk/>
            <pc:sldMk cId="935288696" sldId="304"/>
            <ac:spMk id="4" creationId="{3EF71BF8-9F13-C72A-21FC-EA325771248E}"/>
          </ac:spMkLst>
        </pc:spChg>
        <pc:spChg chg="mod">
          <ac:chgData name="James Carter" userId="15642c36-216d-415f-acb2-2d2e06c8541f" providerId="ADAL" clId="{1425DB2D-E686-4723-B01D-F11F0BE5D8F5}" dt="2025-03-13T10:22:11.510" v="1082" actId="1076"/>
          <ac:spMkLst>
            <pc:docMk/>
            <pc:sldMk cId="935288696" sldId="304"/>
            <ac:spMk id="12" creationId="{03396FF0-073D-970D-0783-69A38646F788}"/>
          </ac:spMkLst>
        </pc:spChg>
        <pc:spChg chg="mod">
          <ac:chgData name="James Carter" userId="15642c36-216d-415f-acb2-2d2e06c8541f" providerId="ADAL" clId="{1425DB2D-E686-4723-B01D-F11F0BE5D8F5}" dt="2025-03-13T10:02:02.296" v="836"/>
          <ac:spMkLst>
            <pc:docMk/>
            <pc:sldMk cId="935288696" sldId="304"/>
            <ac:spMk id="13" creationId="{48587A07-4230-DA58-1841-EBF80857DF7F}"/>
          </ac:spMkLst>
        </pc:spChg>
        <pc:spChg chg="add mod">
          <ac:chgData name="James Carter" userId="15642c36-216d-415f-acb2-2d2e06c8541f" providerId="ADAL" clId="{1425DB2D-E686-4723-B01D-F11F0BE5D8F5}" dt="2025-03-13T14:24:58.602" v="2544" actId="1076"/>
          <ac:spMkLst>
            <pc:docMk/>
            <pc:sldMk cId="935288696" sldId="304"/>
            <ac:spMk id="17" creationId="{A06C8165-D73B-443A-D24E-BF21C0FBF1DD}"/>
          </ac:spMkLst>
        </pc:spChg>
        <pc:spChg chg="add mod">
          <ac:chgData name="James Carter" userId="15642c36-216d-415f-acb2-2d2e06c8541f" providerId="ADAL" clId="{1425DB2D-E686-4723-B01D-F11F0BE5D8F5}" dt="2025-03-13T08:44:46.414" v="560"/>
          <ac:spMkLst>
            <pc:docMk/>
            <pc:sldMk cId="935288696" sldId="304"/>
            <ac:spMk id="21" creationId="{7A7254B0-6EA9-7D4F-5A20-EE7DA3804D92}"/>
          </ac:spMkLst>
        </pc:spChg>
        <pc:spChg chg="add mod">
          <ac:chgData name="James Carter" userId="15642c36-216d-415f-acb2-2d2e06c8541f" providerId="ADAL" clId="{1425DB2D-E686-4723-B01D-F11F0BE5D8F5}" dt="2025-03-13T08:44:46.414" v="560"/>
          <ac:spMkLst>
            <pc:docMk/>
            <pc:sldMk cId="935288696" sldId="304"/>
            <ac:spMk id="22" creationId="{B5F5C596-89A9-D8F0-6DD2-B7A8AF0094AF}"/>
          </ac:spMkLst>
        </pc:spChg>
        <pc:spChg chg="add mod">
          <ac:chgData name="James Carter" userId="15642c36-216d-415f-acb2-2d2e06c8541f" providerId="ADAL" clId="{1425DB2D-E686-4723-B01D-F11F0BE5D8F5}" dt="2025-03-13T08:44:46.414" v="560"/>
          <ac:spMkLst>
            <pc:docMk/>
            <pc:sldMk cId="935288696" sldId="304"/>
            <ac:spMk id="23" creationId="{D1EED9BF-8965-4E24-36A5-3D5256B27A7D}"/>
          </ac:spMkLst>
        </pc:spChg>
        <pc:spChg chg="add mod">
          <ac:chgData name="James Carter" userId="15642c36-216d-415f-acb2-2d2e06c8541f" providerId="ADAL" clId="{1425DB2D-E686-4723-B01D-F11F0BE5D8F5}" dt="2025-03-13T08:44:46.414" v="560"/>
          <ac:spMkLst>
            <pc:docMk/>
            <pc:sldMk cId="935288696" sldId="304"/>
            <ac:spMk id="24" creationId="{C0B4D489-2FEA-8028-C5BB-CF5763934AB2}"/>
          </ac:spMkLst>
        </pc:spChg>
        <pc:spChg chg="add mod">
          <ac:chgData name="James Carter" userId="15642c36-216d-415f-acb2-2d2e06c8541f" providerId="ADAL" clId="{1425DB2D-E686-4723-B01D-F11F0BE5D8F5}" dt="2025-03-13T08:45:01.254" v="561"/>
          <ac:spMkLst>
            <pc:docMk/>
            <pc:sldMk cId="935288696" sldId="304"/>
            <ac:spMk id="25" creationId="{B012E18F-91D0-13A4-4080-78B68D1A8D63}"/>
          </ac:spMkLst>
        </pc:spChg>
        <pc:spChg chg="add mod">
          <ac:chgData name="James Carter" userId="15642c36-216d-415f-acb2-2d2e06c8541f" providerId="ADAL" clId="{1425DB2D-E686-4723-B01D-F11F0BE5D8F5}" dt="2025-03-13T08:45:01.254" v="561"/>
          <ac:spMkLst>
            <pc:docMk/>
            <pc:sldMk cId="935288696" sldId="304"/>
            <ac:spMk id="26" creationId="{88F53B6D-8189-5360-2417-E3072E3A117D}"/>
          </ac:spMkLst>
        </pc:spChg>
        <pc:spChg chg="add mod">
          <ac:chgData name="James Carter" userId="15642c36-216d-415f-acb2-2d2e06c8541f" providerId="ADAL" clId="{1425DB2D-E686-4723-B01D-F11F0BE5D8F5}" dt="2025-03-13T08:45:07.378" v="562"/>
          <ac:spMkLst>
            <pc:docMk/>
            <pc:sldMk cId="935288696" sldId="304"/>
            <ac:spMk id="27" creationId="{38C8AB71-D67B-ACAC-D28A-C1B60671AA96}"/>
          </ac:spMkLst>
        </pc:spChg>
      </pc:sldChg>
      <pc:sldChg chg="addSp modSp add del">
        <pc:chgData name="James Carter" userId="15642c36-216d-415f-acb2-2d2e06c8541f" providerId="ADAL" clId="{1425DB2D-E686-4723-B01D-F11F0BE5D8F5}" dt="2025-03-12T15:53:27.116" v="388" actId="47"/>
        <pc:sldMkLst>
          <pc:docMk/>
          <pc:sldMk cId="3415146758" sldId="304"/>
        </pc:sldMkLst>
      </pc:sldChg>
      <pc:sldChg chg="addSp delSp modSp add mod modNotesTx">
        <pc:chgData name="James Carter" userId="15642c36-216d-415f-acb2-2d2e06c8541f" providerId="ADAL" clId="{1425DB2D-E686-4723-B01D-F11F0BE5D8F5}" dt="2025-03-13T14:38:39.658" v="2573" actId="20577"/>
        <pc:sldMkLst>
          <pc:docMk/>
          <pc:sldMk cId="1271885808" sldId="305"/>
        </pc:sldMkLst>
        <pc:spChg chg="mod">
          <ac:chgData name="James Carter" userId="15642c36-216d-415f-acb2-2d2e06c8541f" providerId="ADAL" clId="{1425DB2D-E686-4723-B01D-F11F0BE5D8F5}" dt="2025-03-13T11:56:12.761" v="1706" actId="1035"/>
          <ac:spMkLst>
            <pc:docMk/>
            <pc:sldMk cId="1271885808" sldId="305"/>
            <ac:spMk id="2" creationId="{229F1223-CB52-C6D6-1960-E56B8EF36860}"/>
          </ac:spMkLst>
        </pc:spChg>
        <pc:spChg chg="mod">
          <ac:chgData name="James Carter" userId="15642c36-216d-415f-acb2-2d2e06c8541f" providerId="ADAL" clId="{1425DB2D-E686-4723-B01D-F11F0BE5D8F5}" dt="2025-03-13T11:53:31.608" v="1672" actId="1036"/>
          <ac:spMkLst>
            <pc:docMk/>
            <pc:sldMk cId="1271885808" sldId="305"/>
            <ac:spMk id="3" creationId="{453B3345-28ED-B479-CDCA-ED2CA37B4631}"/>
          </ac:spMkLst>
        </pc:spChg>
        <pc:spChg chg="mod">
          <ac:chgData name="James Carter" userId="15642c36-216d-415f-acb2-2d2e06c8541f" providerId="ADAL" clId="{1425DB2D-E686-4723-B01D-F11F0BE5D8F5}" dt="2025-03-13T11:53:36.393" v="1676" actId="1036"/>
          <ac:spMkLst>
            <pc:docMk/>
            <pc:sldMk cId="1271885808" sldId="305"/>
            <ac:spMk id="7" creationId="{E23E5C28-0D67-0E60-75DE-80CCB20B97BA}"/>
          </ac:spMkLst>
        </pc:spChg>
        <pc:spChg chg="mod">
          <ac:chgData name="James Carter" userId="15642c36-216d-415f-acb2-2d2e06c8541f" providerId="ADAL" clId="{1425DB2D-E686-4723-B01D-F11F0BE5D8F5}" dt="2025-03-13T11:53:31.608" v="1672" actId="1036"/>
          <ac:spMkLst>
            <pc:docMk/>
            <pc:sldMk cId="1271885808" sldId="305"/>
            <ac:spMk id="12" creationId="{96C5595E-C42F-DC85-2419-20AEFE4D5A0C}"/>
          </ac:spMkLst>
        </pc:spChg>
        <pc:spChg chg="mod">
          <ac:chgData name="James Carter" userId="15642c36-216d-415f-acb2-2d2e06c8541f" providerId="ADAL" clId="{1425DB2D-E686-4723-B01D-F11F0BE5D8F5}" dt="2025-03-13T11:53:31.608" v="1672" actId="1036"/>
          <ac:spMkLst>
            <pc:docMk/>
            <pc:sldMk cId="1271885808" sldId="305"/>
            <ac:spMk id="16" creationId="{17A17863-0D33-AF89-420D-3322CB6E7E84}"/>
          </ac:spMkLst>
        </pc:spChg>
        <pc:spChg chg="mod">
          <ac:chgData name="James Carter" userId="15642c36-216d-415f-acb2-2d2e06c8541f" providerId="ADAL" clId="{1425DB2D-E686-4723-B01D-F11F0BE5D8F5}" dt="2025-03-13T11:53:31.608" v="1672" actId="1036"/>
          <ac:spMkLst>
            <pc:docMk/>
            <pc:sldMk cId="1271885808" sldId="305"/>
            <ac:spMk id="18" creationId="{933E6616-EB03-763B-F7A4-1F5FE596FB61}"/>
          </ac:spMkLst>
        </pc:spChg>
        <pc:spChg chg="mod">
          <ac:chgData name="James Carter" userId="15642c36-216d-415f-acb2-2d2e06c8541f" providerId="ADAL" clId="{1425DB2D-E686-4723-B01D-F11F0BE5D8F5}" dt="2025-03-13T11:53:31.608" v="1672" actId="1036"/>
          <ac:spMkLst>
            <pc:docMk/>
            <pc:sldMk cId="1271885808" sldId="305"/>
            <ac:spMk id="21" creationId="{A02E6F9F-7A57-03D9-8F61-0C45A9BAA99A}"/>
          </ac:spMkLst>
        </pc:spChg>
        <pc:spChg chg="mod">
          <ac:chgData name="James Carter" userId="15642c36-216d-415f-acb2-2d2e06c8541f" providerId="ADAL" clId="{1425DB2D-E686-4723-B01D-F11F0BE5D8F5}" dt="2025-03-13T11:53:31.608" v="1672" actId="1036"/>
          <ac:spMkLst>
            <pc:docMk/>
            <pc:sldMk cId="1271885808" sldId="305"/>
            <ac:spMk id="22" creationId="{49F0D90E-2584-EA3A-975B-46324A9687CA}"/>
          </ac:spMkLst>
        </pc:spChg>
        <pc:spChg chg="mod">
          <ac:chgData name="James Carter" userId="15642c36-216d-415f-acb2-2d2e06c8541f" providerId="ADAL" clId="{1425DB2D-E686-4723-B01D-F11F0BE5D8F5}" dt="2025-03-13T08:47:14.154" v="571"/>
          <ac:spMkLst>
            <pc:docMk/>
            <pc:sldMk cId="1271885808" sldId="305"/>
            <ac:spMk id="25" creationId="{00DC3822-DD82-72BE-B177-90EEC7142113}"/>
          </ac:spMkLst>
        </pc:spChg>
        <pc:spChg chg="mod">
          <ac:chgData name="James Carter" userId="15642c36-216d-415f-acb2-2d2e06c8541f" providerId="ADAL" clId="{1425DB2D-E686-4723-B01D-F11F0BE5D8F5}" dt="2025-03-13T08:47:14.154" v="571"/>
          <ac:spMkLst>
            <pc:docMk/>
            <pc:sldMk cId="1271885808" sldId="305"/>
            <ac:spMk id="26" creationId="{3730A320-4FA9-20B9-182C-751D15A3EB9C}"/>
          </ac:spMkLst>
        </pc:spChg>
        <pc:spChg chg="mod">
          <ac:chgData name="James Carter" userId="15642c36-216d-415f-acb2-2d2e06c8541f" providerId="ADAL" clId="{1425DB2D-E686-4723-B01D-F11F0BE5D8F5}" dt="2025-03-13T14:38:34.116" v="2572" actId="20577"/>
          <ac:spMkLst>
            <pc:docMk/>
            <pc:sldMk cId="1271885808" sldId="305"/>
            <ac:spMk id="27" creationId="{5CA0E054-6AEB-16F6-042A-A30EEB047E8E}"/>
          </ac:spMkLst>
        </pc:spChg>
        <pc:spChg chg="mod">
          <ac:chgData name="James Carter" userId="15642c36-216d-415f-acb2-2d2e06c8541f" providerId="ADAL" clId="{1425DB2D-E686-4723-B01D-F11F0BE5D8F5}" dt="2025-03-13T08:47:14.154" v="571"/>
          <ac:spMkLst>
            <pc:docMk/>
            <pc:sldMk cId="1271885808" sldId="305"/>
            <ac:spMk id="28" creationId="{7BCB9394-67B4-E26C-6592-183BB87B260E}"/>
          </ac:spMkLst>
        </pc:spChg>
        <pc:spChg chg="mod">
          <ac:chgData name="James Carter" userId="15642c36-216d-415f-acb2-2d2e06c8541f" providerId="ADAL" clId="{1425DB2D-E686-4723-B01D-F11F0BE5D8F5}" dt="2025-03-13T14:38:39.658" v="2573" actId="20577"/>
          <ac:spMkLst>
            <pc:docMk/>
            <pc:sldMk cId="1271885808" sldId="305"/>
            <ac:spMk id="29" creationId="{121F521C-60C4-6FDE-BA45-B9957AD66AAB}"/>
          </ac:spMkLst>
        </pc:spChg>
        <pc:spChg chg="mod">
          <ac:chgData name="James Carter" userId="15642c36-216d-415f-acb2-2d2e06c8541f" providerId="ADAL" clId="{1425DB2D-E686-4723-B01D-F11F0BE5D8F5}" dt="2025-03-13T08:47:14.154" v="571"/>
          <ac:spMkLst>
            <pc:docMk/>
            <pc:sldMk cId="1271885808" sldId="305"/>
            <ac:spMk id="31" creationId="{63A73E4D-CA72-2E77-B6DF-5F7E97347A8A}"/>
          </ac:spMkLst>
        </pc:spChg>
        <pc:spChg chg="mod">
          <ac:chgData name="James Carter" userId="15642c36-216d-415f-acb2-2d2e06c8541f" providerId="ADAL" clId="{1425DB2D-E686-4723-B01D-F11F0BE5D8F5}" dt="2025-03-13T08:47:14.154" v="571"/>
          <ac:spMkLst>
            <pc:docMk/>
            <pc:sldMk cId="1271885808" sldId="305"/>
            <ac:spMk id="32" creationId="{0199D45A-E881-6B2E-737D-AB7540AE371C}"/>
          </ac:spMkLst>
        </pc:spChg>
        <pc:spChg chg="mod">
          <ac:chgData name="James Carter" userId="15642c36-216d-415f-acb2-2d2e06c8541f" providerId="ADAL" clId="{1425DB2D-E686-4723-B01D-F11F0BE5D8F5}" dt="2025-03-13T08:47:14.154" v="571"/>
          <ac:spMkLst>
            <pc:docMk/>
            <pc:sldMk cId="1271885808" sldId="305"/>
            <ac:spMk id="33" creationId="{5F61F372-B7B3-0240-F8B6-CA18A4DF334E}"/>
          </ac:spMkLst>
        </pc:spChg>
        <pc:spChg chg="mod">
          <ac:chgData name="James Carter" userId="15642c36-216d-415f-acb2-2d2e06c8541f" providerId="ADAL" clId="{1425DB2D-E686-4723-B01D-F11F0BE5D8F5}" dt="2025-03-13T11:53:31.608" v="1672" actId="1036"/>
          <ac:spMkLst>
            <pc:docMk/>
            <pc:sldMk cId="1271885808" sldId="305"/>
            <ac:spMk id="34" creationId="{E8FB6242-4E50-6AAF-0CEA-F2438DB57E98}"/>
          </ac:spMkLst>
        </pc:spChg>
        <pc:spChg chg="add mod">
          <ac:chgData name="James Carter" userId="15642c36-216d-415f-acb2-2d2e06c8541f" providerId="ADAL" clId="{1425DB2D-E686-4723-B01D-F11F0BE5D8F5}" dt="2025-03-13T11:53:31.608" v="1672" actId="1036"/>
          <ac:spMkLst>
            <pc:docMk/>
            <pc:sldMk cId="1271885808" sldId="305"/>
            <ac:spMk id="35" creationId="{76EB1DF2-FA6B-CD6D-4507-FA57E5CA9814}"/>
          </ac:spMkLst>
        </pc:spChg>
        <pc:spChg chg="mod">
          <ac:chgData name="James Carter" userId="15642c36-216d-415f-acb2-2d2e06c8541f" providerId="ADAL" clId="{1425DB2D-E686-4723-B01D-F11F0BE5D8F5}" dt="2025-03-13T08:47:14.154" v="571"/>
          <ac:spMkLst>
            <pc:docMk/>
            <pc:sldMk cId="1271885808" sldId="305"/>
            <ac:spMk id="38" creationId="{0C403E06-00CA-C603-1153-30642058C54F}"/>
          </ac:spMkLst>
        </pc:spChg>
        <pc:spChg chg="mod">
          <ac:chgData name="James Carter" userId="15642c36-216d-415f-acb2-2d2e06c8541f" providerId="ADAL" clId="{1425DB2D-E686-4723-B01D-F11F0BE5D8F5}" dt="2025-03-13T08:47:14.154" v="571"/>
          <ac:spMkLst>
            <pc:docMk/>
            <pc:sldMk cId="1271885808" sldId="305"/>
            <ac:spMk id="40" creationId="{C75451AF-7214-4034-80BD-28D9F5E06CD8}"/>
          </ac:spMkLst>
        </pc:spChg>
        <pc:spChg chg="add mod">
          <ac:chgData name="James Carter" userId="15642c36-216d-415f-acb2-2d2e06c8541f" providerId="ADAL" clId="{1425DB2D-E686-4723-B01D-F11F0BE5D8F5}" dt="2025-03-13T11:53:31.608" v="1672" actId="1036"/>
          <ac:spMkLst>
            <pc:docMk/>
            <pc:sldMk cId="1271885808" sldId="305"/>
            <ac:spMk id="41" creationId="{77D40E4B-1199-17DA-EF22-49003DD7A1FF}"/>
          </ac:spMkLst>
        </pc:spChg>
        <pc:grpChg chg="mod">
          <ac:chgData name="James Carter" userId="15642c36-216d-415f-acb2-2d2e06c8541f" providerId="ADAL" clId="{1425DB2D-E686-4723-B01D-F11F0BE5D8F5}" dt="2025-03-13T08:47:50.509" v="575" actId="1076"/>
          <ac:grpSpMkLst>
            <pc:docMk/>
            <pc:sldMk cId="1271885808" sldId="305"/>
            <ac:grpSpMk id="19" creationId="{A02D486A-EE14-78F2-608D-3FB0CFD909AB}"/>
          </ac:grpSpMkLst>
        </pc:grpChg>
        <pc:grpChg chg="mod">
          <ac:chgData name="James Carter" userId="15642c36-216d-415f-acb2-2d2e06c8541f" providerId="ADAL" clId="{1425DB2D-E686-4723-B01D-F11F0BE5D8F5}" dt="2025-03-13T10:24:10.338" v="1109" actId="1076"/>
          <ac:grpSpMkLst>
            <pc:docMk/>
            <pc:sldMk cId="1271885808" sldId="305"/>
            <ac:grpSpMk id="36" creationId="{FDEE6B38-A4BB-55CB-74C1-10C20D244EDE}"/>
          </ac:grpSpMkLst>
        </pc:grpChg>
        <pc:picChg chg="add del mod">
          <ac:chgData name="James Carter" userId="15642c36-216d-415f-acb2-2d2e06c8541f" providerId="ADAL" clId="{1425DB2D-E686-4723-B01D-F11F0BE5D8F5}" dt="2025-03-13T11:53:04.194" v="1656" actId="1076"/>
          <ac:picMkLst>
            <pc:docMk/>
            <pc:sldMk cId="1271885808" sldId="305"/>
            <ac:picMk id="14" creationId="{504D00D7-8822-846E-527A-E6313D8FA17D}"/>
          </ac:picMkLst>
        </pc:picChg>
      </pc:sldChg>
      <pc:sldChg chg="addSp delSp modSp add del mod">
        <pc:chgData name="James Carter" userId="15642c36-216d-415f-acb2-2d2e06c8541f" providerId="ADAL" clId="{1425DB2D-E686-4723-B01D-F11F0BE5D8F5}" dt="2025-03-12T15:53:29.012" v="389" actId="47"/>
        <pc:sldMkLst>
          <pc:docMk/>
          <pc:sldMk cId="2866391421" sldId="305"/>
        </pc:sldMkLst>
      </pc:sldChg>
      <pc:sldChg chg="addSp delSp modSp add mod ord modNotesTx">
        <pc:chgData name="James Carter" userId="15642c36-216d-415f-acb2-2d2e06c8541f" providerId="ADAL" clId="{1425DB2D-E686-4723-B01D-F11F0BE5D8F5}" dt="2025-03-13T14:38:06.976" v="2570" actId="20577"/>
        <pc:sldMkLst>
          <pc:docMk/>
          <pc:sldMk cId="1928072218" sldId="306"/>
        </pc:sldMkLst>
      </pc:sldChg>
      <pc:sldChg chg="addSp delSp modSp add mod ord modNotesTx">
        <pc:chgData name="James Carter" userId="15642c36-216d-415f-acb2-2d2e06c8541f" providerId="ADAL" clId="{1425DB2D-E686-4723-B01D-F11F0BE5D8F5}" dt="2025-03-13T12:09:12.242" v="1754" actId="1035"/>
        <pc:sldMkLst>
          <pc:docMk/>
          <pc:sldMk cId="2251403307" sldId="307"/>
        </pc:sldMkLst>
        <pc:spChg chg="mod">
          <ac:chgData name="James Carter" userId="15642c36-216d-415f-acb2-2d2e06c8541f" providerId="ADAL" clId="{1425DB2D-E686-4723-B01D-F11F0BE5D8F5}" dt="2025-03-13T11:48:44.416" v="1550" actId="1036"/>
          <ac:spMkLst>
            <pc:docMk/>
            <pc:sldMk cId="2251403307" sldId="307"/>
            <ac:spMk id="4" creationId="{678114EC-A46F-51A4-5788-9A8C5332F163}"/>
          </ac:spMkLst>
        </pc:spChg>
        <pc:spChg chg="add mod">
          <ac:chgData name="James Carter" userId="15642c36-216d-415f-acb2-2d2e06c8541f" providerId="ADAL" clId="{1425DB2D-E686-4723-B01D-F11F0BE5D8F5}" dt="2025-03-13T11:48:44.416" v="1550" actId="1036"/>
          <ac:spMkLst>
            <pc:docMk/>
            <pc:sldMk cId="2251403307" sldId="307"/>
            <ac:spMk id="5" creationId="{C7E6559E-332B-540D-1CFE-950CE851BD5B}"/>
          </ac:spMkLst>
        </pc:spChg>
        <pc:spChg chg="add mod">
          <ac:chgData name="James Carter" userId="15642c36-216d-415f-acb2-2d2e06c8541f" providerId="ADAL" clId="{1425DB2D-E686-4723-B01D-F11F0BE5D8F5}" dt="2025-03-13T11:48:44.416" v="1550" actId="1036"/>
          <ac:spMkLst>
            <pc:docMk/>
            <pc:sldMk cId="2251403307" sldId="307"/>
            <ac:spMk id="6" creationId="{D9D907D3-7EE6-826B-DBD2-4A1062754304}"/>
          </ac:spMkLst>
        </pc:spChg>
        <pc:spChg chg="mod">
          <ac:chgData name="James Carter" userId="15642c36-216d-415f-acb2-2d2e06c8541f" providerId="ADAL" clId="{1425DB2D-E686-4723-B01D-F11F0BE5D8F5}" dt="2025-03-13T12:09:12.242" v="1754" actId="1035"/>
          <ac:spMkLst>
            <pc:docMk/>
            <pc:sldMk cId="2251403307" sldId="307"/>
            <ac:spMk id="7" creationId="{6AB75EE5-73CC-CFC5-503D-434233687A63}"/>
          </ac:spMkLst>
        </pc:spChg>
        <pc:spChg chg="add mod">
          <ac:chgData name="James Carter" userId="15642c36-216d-415f-acb2-2d2e06c8541f" providerId="ADAL" clId="{1425DB2D-E686-4723-B01D-F11F0BE5D8F5}" dt="2025-03-13T08:51:32.916" v="595" actId="1076"/>
          <ac:spMkLst>
            <pc:docMk/>
            <pc:sldMk cId="2251403307" sldId="307"/>
            <ac:spMk id="9" creationId="{24D5F531-202D-A154-AE39-EB574192B129}"/>
          </ac:spMkLst>
        </pc:spChg>
        <pc:spChg chg="add mod">
          <ac:chgData name="James Carter" userId="15642c36-216d-415f-acb2-2d2e06c8541f" providerId="ADAL" clId="{1425DB2D-E686-4723-B01D-F11F0BE5D8F5}" dt="2025-03-13T11:48:44.416" v="1550" actId="1036"/>
          <ac:spMkLst>
            <pc:docMk/>
            <pc:sldMk cId="2251403307" sldId="307"/>
            <ac:spMk id="11" creationId="{1644080A-28F4-EC45-7803-ED9CE5DC4437}"/>
          </ac:spMkLst>
        </pc:spChg>
        <pc:spChg chg="mod">
          <ac:chgData name="James Carter" userId="15642c36-216d-415f-acb2-2d2e06c8541f" providerId="ADAL" clId="{1425DB2D-E686-4723-B01D-F11F0BE5D8F5}" dt="2025-03-13T11:48:44.416" v="1550" actId="1036"/>
          <ac:spMkLst>
            <pc:docMk/>
            <pc:sldMk cId="2251403307" sldId="307"/>
            <ac:spMk id="12" creationId="{A47F3FB0-FF2C-A0A2-6463-19F2424D601B}"/>
          </ac:spMkLst>
        </pc:spChg>
        <pc:spChg chg="mod">
          <ac:chgData name="James Carter" userId="15642c36-216d-415f-acb2-2d2e06c8541f" providerId="ADAL" clId="{1425DB2D-E686-4723-B01D-F11F0BE5D8F5}" dt="2025-03-13T11:48:44.416" v="1550" actId="1036"/>
          <ac:spMkLst>
            <pc:docMk/>
            <pc:sldMk cId="2251403307" sldId="307"/>
            <ac:spMk id="13" creationId="{4CD5965E-3985-1BBE-5D5D-20CBC9FA6E3A}"/>
          </ac:spMkLst>
        </pc:spChg>
        <pc:spChg chg="add mod">
          <ac:chgData name="James Carter" userId="15642c36-216d-415f-acb2-2d2e06c8541f" providerId="ADAL" clId="{1425DB2D-E686-4723-B01D-F11F0BE5D8F5}" dt="2025-03-13T11:48:44.416" v="1550" actId="1036"/>
          <ac:spMkLst>
            <pc:docMk/>
            <pc:sldMk cId="2251403307" sldId="307"/>
            <ac:spMk id="17" creationId="{A55D2F73-A6E3-D64B-AECE-A7FC11FE968F}"/>
          </ac:spMkLst>
        </pc:spChg>
        <pc:spChg chg="mod">
          <ac:chgData name="James Carter" userId="15642c36-216d-415f-acb2-2d2e06c8541f" providerId="ADAL" clId="{1425DB2D-E686-4723-B01D-F11F0BE5D8F5}" dt="2025-03-13T11:48:44.416" v="1550" actId="1036"/>
          <ac:spMkLst>
            <pc:docMk/>
            <pc:sldMk cId="2251403307" sldId="307"/>
            <ac:spMk id="18" creationId="{DD41511C-6E2F-FF20-B537-4FB8E5362754}"/>
          </ac:spMkLst>
        </pc:spChg>
        <pc:spChg chg="mod">
          <ac:chgData name="James Carter" userId="15642c36-216d-415f-acb2-2d2e06c8541f" providerId="ADAL" clId="{1425DB2D-E686-4723-B01D-F11F0BE5D8F5}" dt="2025-03-13T11:48:44.416" v="1550" actId="1036"/>
          <ac:spMkLst>
            <pc:docMk/>
            <pc:sldMk cId="2251403307" sldId="307"/>
            <ac:spMk id="21" creationId="{E8D01FEC-98EC-8EC8-B02E-0C943D5D3E67}"/>
          </ac:spMkLst>
        </pc:spChg>
        <pc:spChg chg="mod">
          <ac:chgData name="James Carter" userId="15642c36-216d-415f-acb2-2d2e06c8541f" providerId="ADAL" clId="{1425DB2D-E686-4723-B01D-F11F0BE5D8F5}" dt="2025-03-13T10:02:40.956" v="847"/>
          <ac:spMkLst>
            <pc:docMk/>
            <pc:sldMk cId="2251403307" sldId="307"/>
            <ac:spMk id="22" creationId="{B37581D4-9B6A-870F-9C37-9B73304E47B5}"/>
          </ac:spMkLst>
        </pc:spChg>
        <pc:spChg chg="mod">
          <ac:chgData name="James Carter" userId="15642c36-216d-415f-acb2-2d2e06c8541f" providerId="ADAL" clId="{1425DB2D-E686-4723-B01D-F11F0BE5D8F5}" dt="2025-03-13T11:48:44.416" v="1550" actId="1036"/>
          <ac:spMkLst>
            <pc:docMk/>
            <pc:sldMk cId="2251403307" sldId="307"/>
            <ac:spMk id="27" creationId="{CF121D81-FAD9-4125-114C-9174B094CE11}"/>
          </ac:spMkLst>
        </pc:spChg>
        <pc:spChg chg="mod">
          <ac:chgData name="James Carter" userId="15642c36-216d-415f-acb2-2d2e06c8541f" providerId="ADAL" clId="{1425DB2D-E686-4723-B01D-F11F0BE5D8F5}" dt="2025-03-13T10:02:44.379" v="848"/>
          <ac:spMkLst>
            <pc:docMk/>
            <pc:sldMk cId="2251403307" sldId="307"/>
            <ac:spMk id="29" creationId="{9751A67D-B5DA-D0D3-2AA0-063BB2BB014E}"/>
          </ac:spMkLst>
        </pc:spChg>
        <pc:spChg chg="mod">
          <ac:chgData name="James Carter" userId="15642c36-216d-415f-acb2-2d2e06c8541f" providerId="ADAL" clId="{1425DB2D-E686-4723-B01D-F11F0BE5D8F5}" dt="2025-03-13T08:51:15.056" v="592"/>
          <ac:spMkLst>
            <pc:docMk/>
            <pc:sldMk cId="2251403307" sldId="307"/>
            <ac:spMk id="43" creationId="{15881053-8FB8-1AEE-C5E9-621046140DFA}"/>
          </ac:spMkLst>
        </pc:spChg>
        <pc:spChg chg="mod">
          <ac:chgData name="James Carter" userId="15642c36-216d-415f-acb2-2d2e06c8541f" providerId="ADAL" clId="{1425DB2D-E686-4723-B01D-F11F0BE5D8F5}" dt="2025-03-13T08:51:15.056" v="592"/>
          <ac:spMkLst>
            <pc:docMk/>
            <pc:sldMk cId="2251403307" sldId="307"/>
            <ac:spMk id="44" creationId="{6F7970BE-B0E8-E7AE-3207-947B208980B9}"/>
          </ac:spMkLst>
        </pc:spChg>
        <pc:spChg chg="mod">
          <ac:chgData name="James Carter" userId="15642c36-216d-415f-acb2-2d2e06c8541f" providerId="ADAL" clId="{1425DB2D-E686-4723-B01D-F11F0BE5D8F5}" dt="2025-03-13T08:51:15.056" v="592"/>
          <ac:spMkLst>
            <pc:docMk/>
            <pc:sldMk cId="2251403307" sldId="307"/>
            <ac:spMk id="45" creationId="{3414121B-07F4-5687-159A-ACC2EA30ED51}"/>
          </ac:spMkLst>
        </pc:spChg>
        <pc:spChg chg="mod">
          <ac:chgData name="James Carter" userId="15642c36-216d-415f-acb2-2d2e06c8541f" providerId="ADAL" clId="{1425DB2D-E686-4723-B01D-F11F0BE5D8F5}" dt="2025-03-13T08:51:15.056" v="592"/>
          <ac:spMkLst>
            <pc:docMk/>
            <pc:sldMk cId="2251403307" sldId="307"/>
            <ac:spMk id="46" creationId="{8AF9D6FA-0333-D774-4C7F-A2FCE1C525D7}"/>
          </ac:spMkLst>
        </pc:spChg>
        <pc:grpChg chg="add mod">
          <ac:chgData name="James Carter" userId="15642c36-216d-415f-acb2-2d2e06c8541f" providerId="ADAL" clId="{1425DB2D-E686-4723-B01D-F11F0BE5D8F5}" dt="2025-03-13T08:51:19.255" v="593" actId="1076"/>
          <ac:grpSpMkLst>
            <pc:docMk/>
            <pc:sldMk cId="2251403307" sldId="307"/>
            <ac:grpSpMk id="42" creationId="{AD74C1A2-1B3E-FD1D-C3DD-648CE6132046}"/>
          </ac:grpSpMkLst>
        </pc:grpChg>
        <pc:picChg chg="mod">
          <ac:chgData name="James Carter" userId="15642c36-216d-415f-acb2-2d2e06c8541f" providerId="ADAL" clId="{1425DB2D-E686-4723-B01D-F11F0BE5D8F5}" dt="2025-03-13T11:48:34.341" v="1544" actId="1076"/>
          <ac:picMkLst>
            <pc:docMk/>
            <pc:sldMk cId="2251403307" sldId="307"/>
            <ac:picMk id="14" creationId="{F92946C2-EF51-BD08-33A6-5D7B2E73C218}"/>
          </ac:picMkLst>
        </pc:picChg>
      </pc:sldChg>
      <pc:sldChg chg="addSp delSp modSp add mod ord modNotesTx">
        <pc:chgData name="James Carter" userId="15642c36-216d-415f-acb2-2d2e06c8541f" providerId="ADAL" clId="{1425DB2D-E686-4723-B01D-F11F0BE5D8F5}" dt="2025-03-13T14:23:16.259" v="2509" actId="1035"/>
        <pc:sldMkLst>
          <pc:docMk/>
          <pc:sldMk cId="3633185220" sldId="308"/>
        </pc:sldMkLst>
        <pc:spChg chg="mod">
          <ac:chgData name="James Carter" userId="15642c36-216d-415f-acb2-2d2e06c8541f" providerId="ADAL" clId="{1425DB2D-E686-4723-B01D-F11F0BE5D8F5}" dt="2025-03-13T10:02:53.743" v="850"/>
          <ac:spMkLst>
            <pc:docMk/>
            <pc:sldMk cId="3633185220" sldId="308"/>
            <ac:spMk id="2" creationId="{3F01DBB3-E4CC-3EAF-D49A-670E55C550DB}"/>
          </ac:spMkLst>
        </pc:spChg>
        <pc:spChg chg="mod">
          <ac:chgData name="James Carter" userId="15642c36-216d-415f-acb2-2d2e06c8541f" providerId="ADAL" clId="{1425DB2D-E686-4723-B01D-F11F0BE5D8F5}" dt="2025-03-13T10:40:09.752" v="1133" actId="1076"/>
          <ac:spMkLst>
            <pc:docMk/>
            <pc:sldMk cId="3633185220" sldId="308"/>
            <ac:spMk id="3" creationId="{24978B5D-C845-B537-0581-C94BF801C522}"/>
          </ac:spMkLst>
        </pc:spChg>
        <pc:spChg chg="mod">
          <ac:chgData name="James Carter" userId="15642c36-216d-415f-acb2-2d2e06c8541f" providerId="ADAL" clId="{1425DB2D-E686-4723-B01D-F11F0BE5D8F5}" dt="2025-03-13T14:23:16.259" v="2509" actId="1035"/>
          <ac:spMkLst>
            <pc:docMk/>
            <pc:sldMk cId="3633185220" sldId="308"/>
            <ac:spMk id="6" creationId="{89723231-DBA2-C789-3CBD-5B1F684E9338}"/>
          </ac:spMkLst>
        </pc:spChg>
        <pc:spChg chg="mod">
          <ac:chgData name="James Carter" userId="15642c36-216d-415f-acb2-2d2e06c8541f" providerId="ADAL" clId="{1425DB2D-E686-4723-B01D-F11F0BE5D8F5}" dt="2025-03-13T10:02:58.918" v="852"/>
          <ac:spMkLst>
            <pc:docMk/>
            <pc:sldMk cId="3633185220" sldId="308"/>
            <ac:spMk id="12" creationId="{3C360849-3939-E916-CA87-C17C2E43D938}"/>
          </ac:spMkLst>
        </pc:spChg>
        <pc:spChg chg="add mod">
          <ac:chgData name="James Carter" userId="15642c36-216d-415f-acb2-2d2e06c8541f" providerId="ADAL" clId="{1425DB2D-E686-4723-B01D-F11F0BE5D8F5}" dt="2025-03-13T08:52:11.499" v="603"/>
          <ac:spMkLst>
            <pc:docMk/>
            <pc:sldMk cId="3633185220" sldId="308"/>
            <ac:spMk id="20" creationId="{C5B87AC3-CA24-AF91-90AE-D4551D9A2F8B}"/>
          </ac:spMkLst>
        </pc:spChg>
        <pc:spChg chg="add mod">
          <ac:chgData name="James Carter" userId="15642c36-216d-415f-acb2-2d2e06c8541f" providerId="ADAL" clId="{1425DB2D-E686-4723-B01D-F11F0BE5D8F5}" dt="2025-03-13T08:52:11.499" v="603"/>
          <ac:spMkLst>
            <pc:docMk/>
            <pc:sldMk cId="3633185220" sldId="308"/>
            <ac:spMk id="21" creationId="{BACF7B17-9F32-C440-62AC-FEADB791E015}"/>
          </ac:spMkLst>
        </pc:spChg>
      </pc:sldChg>
      <pc:sldChg chg="addSp delSp modSp add mod modNotesTx">
        <pc:chgData name="James Carter" userId="15642c36-216d-415f-acb2-2d2e06c8541f" providerId="ADAL" clId="{1425DB2D-E686-4723-B01D-F11F0BE5D8F5}" dt="2025-03-13T14:22:29.407" v="2506"/>
        <pc:sldMkLst>
          <pc:docMk/>
          <pc:sldMk cId="3340900492" sldId="309"/>
        </pc:sldMkLst>
      </pc:sldChg>
      <pc:sldChg chg="addSp delSp modSp add mod modNotesTx">
        <pc:chgData name="James Carter" userId="15642c36-216d-415f-acb2-2d2e06c8541f" providerId="ADAL" clId="{1425DB2D-E686-4723-B01D-F11F0BE5D8F5}" dt="2025-03-13T14:09:58.393" v="2385" actId="1035"/>
        <pc:sldMkLst>
          <pc:docMk/>
          <pc:sldMk cId="1720631800" sldId="310"/>
        </pc:sldMkLst>
        <pc:spChg chg="mod">
          <ac:chgData name="James Carter" userId="15642c36-216d-415f-acb2-2d2e06c8541f" providerId="ADAL" clId="{1425DB2D-E686-4723-B01D-F11F0BE5D8F5}" dt="2025-03-13T10:40:35.142" v="1139" actId="1076"/>
          <ac:spMkLst>
            <pc:docMk/>
            <pc:sldMk cId="1720631800" sldId="310"/>
            <ac:spMk id="3" creationId="{76248050-10E1-8ABD-96AA-6B7A5EEC13ED}"/>
          </ac:spMkLst>
        </pc:spChg>
        <pc:spChg chg="mod">
          <ac:chgData name="James Carter" userId="15642c36-216d-415f-acb2-2d2e06c8541f" providerId="ADAL" clId="{1425DB2D-E686-4723-B01D-F11F0BE5D8F5}" dt="2025-03-13T10:40:38.400" v="1141" actId="1076"/>
          <ac:spMkLst>
            <pc:docMk/>
            <pc:sldMk cId="1720631800" sldId="310"/>
            <ac:spMk id="4" creationId="{406FE242-EDAB-D682-964B-4C950CB07232}"/>
          </ac:spMkLst>
        </pc:spChg>
        <pc:spChg chg="mod">
          <ac:chgData name="James Carter" userId="15642c36-216d-415f-acb2-2d2e06c8541f" providerId="ADAL" clId="{1425DB2D-E686-4723-B01D-F11F0BE5D8F5}" dt="2025-03-13T14:09:58.393" v="2385" actId="1035"/>
          <ac:spMkLst>
            <pc:docMk/>
            <pc:sldMk cId="1720631800" sldId="310"/>
            <ac:spMk id="6" creationId="{0C82280C-80E0-4CDB-6612-7E2F8A84FF3D}"/>
          </ac:spMkLst>
        </pc:spChg>
        <pc:spChg chg="mod">
          <ac:chgData name="James Carter" userId="15642c36-216d-415f-acb2-2d2e06c8541f" providerId="ADAL" clId="{1425DB2D-E686-4723-B01D-F11F0BE5D8F5}" dt="2025-03-13T10:40:29.401" v="1137" actId="14100"/>
          <ac:spMkLst>
            <pc:docMk/>
            <pc:sldMk cId="1720631800" sldId="310"/>
            <ac:spMk id="12" creationId="{F5475277-A708-A991-C86B-62B8C9928B5F}"/>
          </ac:spMkLst>
        </pc:spChg>
        <pc:spChg chg="mod">
          <ac:chgData name="James Carter" userId="15642c36-216d-415f-acb2-2d2e06c8541f" providerId="ADAL" clId="{1425DB2D-E686-4723-B01D-F11F0BE5D8F5}" dt="2025-03-13T10:03:21.883" v="859"/>
          <ac:spMkLst>
            <pc:docMk/>
            <pc:sldMk cId="1720631800" sldId="310"/>
            <ac:spMk id="13" creationId="{6C2D8C29-B555-BDB7-A62B-479DA48823A6}"/>
          </ac:spMkLst>
        </pc:spChg>
        <pc:spChg chg="mod">
          <ac:chgData name="James Carter" userId="15642c36-216d-415f-acb2-2d2e06c8541f" providerId="ADAL" clId="{1425DB2D-E686-4723-B01D-F11F0BE5D8F5}" dt="2025-03-13T09:17:55.945" v="635"/>
          <ac:spMkLst>
            <pc:docMk/>
            <pc:sldMk cId="1720631800" sldId="310"/>
            <ac:spMk id="35" creationId="{59E9F761-CD44-F595-5077-D5DF0D763076}"/>
          </ac:spMkLst>
        </pc:spChg>
        <pc:spChg chg="mod">
          <ac:chgData name="James Carter" userId="15642c36-216d-415f-acb2-2d2e06c8541f" providerId="ADAL" clId="{1425DB2D-E686-4723-B01D-F11F0BE5D8F5}" dt="2025-03-13T09:17:55.945" v="635"/>
          <ac:spMkLst>
            <pc:docMk/>
            <pc:sldMk cId="1720631800" sldId="310"/>
            <ac:spMk id="39" creationId="{19E90F17-BBFB-978E-974E-821611BC6247}"/>
          </ac:spMkLst>
        </pc:spChg>
        <pc:spChg chg="mod">
          <ac:chgData name="James Carter" userId="15642c36-216d-415f-acb2-2d2e06c8541f" providerId="ADAL" clId="{1425DB2D-E686-4723-B01D-F11F0BE5D8F5}" dt="2025-03-13T09:17:55.945" v="635"/>
          <ac:spMkLst>
            <pc:docMk/>
            <pc:sldMk cId="1720631800" sldId="310"/>
            <ac:spMk id="40" creationId="{93ADC283-6600-0C62-3310-700A998B1B17}"/>
          </ac:spMkLst>
        </pc:spChg>
        <pc:spChg chg="mod">
          <ac:chgData name="James Carter" userId="15642c36-216d-415f-acb2-2d2e06c8541f" providerId="ADAL" clId="{1425DB2D-E686-4723-B01D-F11F0BE5D8F5}" dt="2025-03-13T09:17:55.945" v="635"/>
          <ac:spMkLst>
            <pc:docMk/>
            <pc:sldMk cId="1720631800" sldId="310"/>
            <ac:spMk id="43" creationId="{DC517DCB-1607-6F60-4000-A7C8BA5D7DC1}"/>
          </ac:spMkLst>
        </pc:spChg>
        <pc:spChg chg="mod">
          <ac:chgData name="James Carter" userId="15642c36-216d-415f-acb2-2d2e06c8541f" providerId="ADAL" clId="{1425DB2D-E686-4723-B01D-F11F0BE5D8F5}" dt="2025-03-13T09:17:55.945" v="635"/>
          <ac:spMkLst>
            <pc:docMk/>
            <pc:sldMk cId="1720631800" sldId="310"/>
            <ac:spMk id="46" creationId="{D5758404-E5B9-C3ED-3750-CF66AA1148A4}"/>
          </ac:spMkLst>
        </pc:spChg>
        <pc:spChg chg="mod">
          <ac:chgData name="James Carter" userId="15642c36-216d-415f-acb2-2d2e06c8541f" providerId="ADAL" clId="{1425DB2D-E686-4723-B01D-F11F0BE5D8F5}" dt="2025-03-13T09:17:55.945" v="635"/>
          <ac:spMkLst>
            <pc:docMk/>
            <pc:sldMk cId="1720631800" sldId="310"/>
            <ac:spMk id="48" creationId="{EB72450A-B44F-EEFB-7D42-517F03F3D862}"/>
          </ac:spMkLst>
        </pc:spChg>
        <pc:spChg chg="mod">
          <ac:chgData name="James Carter" userId="15642c36-216d-415f-acb2-2d2e06c8541f" providerId="ADAL" clId="{1425DB2D-E686-4723-B01D-F11F0BE5D8F5}" dt="2025-03-13T09:17:55.945" v="635"/>
          <ac:spMkLst>
            <pc:docMk/>
            <pc:sldMk cId="1720631800" sldId="310"/>
            <ac:spMk id="50" creationId="{CAE03813-F4C3-8B21-98D8-9405DF28E28F}"/>
          </ac:spMkLst>
        </pc:spChg>
        <pc:spChg chg="mod">
          <ac:chgData name="James Carter" userId="15642c36-216d-415f-acb2-2d2e06c8541f" providerId="ADAL" clId="{1425DB2D-E686-4723-B01D-F11F0BE5D8F5}" dt="2025-03-13T09:17:55.945" v="635"/>
          <ac:spMkLst>
            <pc:docMk/>
            <pc:sldMk cId="1720631800" sldId="310"/>
            <ac:spMk id="51" creationId="{9B9D97D0-BD45-CD5D-65E6-83E9124482A7}"/>
          </ac:spMkLst>
        </pc:spChg>
        <pc:spChg chg="mod">
          <ac:chgData name="James Carter" userId="15642c36-216d-415f-acb2-2d2e06c8541f" providerId="ADAL" clId="{1425DB2D-E686-4723-B01D-F11F0BE5D8F5}" dt="2025-03-13T09:17:55.945" v="635"/>
          <ac:spMkLst>
            <pc:docMk/>
            <pc:sldMk cId="1720631800" sldId="310"/>
            <ac:spMk id="52" creationId="{3E21FD91-E6CD-32F0-3FAB-5775B1084EA5}"/>
          </ac:spMkLst>
        </pc:spChg>
        <pc:spChg chg="mod">
          <ac:chgData name="James Carter" userId="15642c36-216d-415f-acb2-2d2e06c8541f" providerId="ADAL" clId="{1425DB2D-E686-4723-B01D-F11F0BE5D8F5}" dt="2025-03-13T09:17:55.945" v="635"/>
          <ac:spMkLst>
            <pc:docMk/>
            <pc:sldMk cId="1720631800" sldId="310"/>
            <ac:spMk id="53" creationId="{60591F71-FCC7-7990-777A-2237A78C7D7F}"/>
          </ac:spMkLst>
        </pc:spChg>
        <pc:picChg chg="add mod">
          <ac:chgData name="James Carter" userId="15642c36-216d-415f-acb2-2d2e06c8541f" providerId="ADAL" clId="{1425DB2D-E686-4723-B01D-F11F0BE5D8F5}" dt="2025-03-13T09:18:29.378" v="641" actId="1076"/>
          <ac:picMkLst>
            <pc:docMk/>
            <pc:sldMk cId="1720631800" sldId="310"/>
            <ac:picMk id="58" creationId="{D1D2E329-04C9-223B-310F-0BDC67F75D47}"/>
          </ac:picMkLst>
        </pc:picChg>
      </pc:sldChg>
      <pc:sldChg chg="addSp delSp modSp add mod modNotesTx">
        <pc:chgData name="James Carter" userId="15642c36-216d-415f-acb2-2d2e06c8541f" providerId="ADAL" clId="{1425DB2D-E686-4723-B01D-F11F0BE5D8F5}" dt="2025-03-13T14:41:32.783" v="2579" actId="20577"/>
        <pc:sldMkLst>
          <pc:docMk/>
          <pc:sldMk cId="2598298971" sldId="311"/>
        </pc:sldMkLst>
        <pc:spChg chg="mod">
          <ac:chgData name="James Carter" userId="15642c36-216d-415f-acb2-2d2e06c8541f" providerId="ADAL" clId="{1425DB2D-E686-4723-B01D-F11F0BE5D8F5}" dt="2025-03-13T14:41:24.783" v="2578" actId="20577"/>
          <ac:spMkLst>
            <pc:docMk/>
            <pc:sldMk cId="2598298971" sldId="311"/>
            <ac:spMk id="2" creationId="{EE16EBD8-DE61-C9A3-05B9-E8907368CC53}"/>
          </ac:spMkLst>
        </pc:spChg>
        <pc:spChg chg="mod">
          <ac:chgData name="James Carter" userId="15642c36-216d-415f-acb2-2d2e06c8541f" providerId="ADAL" clId="{1425DB2D-E686-4723-B01D-F11F0BE5D8F5}" dt="2025-03-13T10:04:29.744" v="861"/>
          <ac:spMkLst>
            <pc:docMk/>
            <pc:sldMk cId="2598298971" sldId="311"/>
            <ac:spMk id="3" creationId="{A141D13F-1205-AEBC-AC74-1EC654FD347A}"/>
          </ac:spMkLst>
        </pc:spChg>
        <pc:spChg chg="mod">
          <ac:chgData name="James Carter" userId="15642c36-216d-415f-acb2-2d2e06c8541f" providerId="ADAL" clId="{1425DB2D-E686-4723-B01D-F11F0BE5D8F5}" dt="2025-03-13T14:41:32.783" v="2579" actId="20577"/>
          <ac:spMkLst>
            <pc:docMk/>
            <pc:sldMk cId="2598298971" sldId="311"/>
            <ac:spMk id="12" creationId="{F4363A13-2260-E733-04B3-7BC18BD92FF2}"/>
          </ac:spMkLst>
        </pc:spChg>
        <pc:spChg chg="add mod">
          <ac:chgData name="James Carter" userId="15642c36-216d-415f-acb2-2d2e06c8541f" providerId="ADAL" clId="{1425DB2D-E686-4723-B01D-F11F0BE5D8F5}" dt="2025-03-13T09:18:58.951" v="646"/>
          <ac:spMkLst>
            <pc:docMk/>
            <pc:sldMk cId="2598298971" sldId="311"/>
            <ac:spMk id="18" creationId="{9085DD7F-E932-C627-A3B5-581A07E10A18}"/>
          </ac:spMkLst>
        </pc:spChg>
        <pc:spChg chg="mod">
          <ac:chgData name="James Carter" userId="15642c36-216d-415f-acb2-2d2e06c8541f" providerId="ADAL" clId="{1425DB2D-E686-4723-B01D-F11F0BE5D8F5}" dt="2025-03-13T09:18:58.951" v="646"/>
          <ac:spMkLst>
            <pc:docMk/>
            <pc:sldMk cId="2598298971" sldId="311"/>
            <ac:spMk id="21" creationId="{8B9499E2-D025-7018-F6F0-88155FE0F872}"/>
          </ac:spMkLst>
        </pc:spChg>
        <pc:spChg chg="mod">
          <ac:chgData name="James Carter" userId="15642c36-216d-415f-acb2-2d2e06c8541f" providerId="ADAL" clId="{1425DB2D-E686-4723-B01D-F11F0BE5D8F5}" dt="2025-03-13T09:18:58.951" v="646"/>
          <ac:spMkLst>
            <pc:docMk/>
            <pc:sldMk cId="2598298971" sldId="311"/>
            <ac:spMk id="33" creationId="{DA18C588-24B8-04DE-ED7F-5BBC5166E894}"/>
          </ac:spMkLst>
        </pc:spChg>
        <pc:spChg chg="mod">
          <ac:chgData name="James Carter" userId="15642c36-216d-415f-acb2-2d2e06c8541f" providerId="ADAL" clId="{1425DB2D-E686-4723-B01D-F11F0BE5D8F5}" dt="2025-03-13T09:18:58.951" v="646"/>
          <ac:spMkLst>
            <pc:docMk/>
            <pc:sldMk cId="2598298971" sldId="311"/>
            <ac:spMk id="34" creationId="{528CFA70-1909-04F0-11FF-DA5EC068A0E5}"/>
          </ac:spMkLst>
        </pc:spChg>
        <pc:spChg chg="mod">
          <ac:chgData name="James Carter" userId="15642c36-216d-415f-acb2-2d2e06c8541f" providerId="ADAL" clId="{1425DB2D-E686-4723-B01D-F11F0BE5D8F5}" dt="2025-03-13T09:18:58.951" v="646"/>
          <ac:spMkLst>
            <pc:docMk/>
            <pc:sldMk cId="2598298971" sldId="311"/>
            <ac:spMk id="36" creationId="{BE39E6C8-B56E-EC27-F78F-1F5F5CF75FAA}"/>
          </ac:spMkLst>
        </pc:spChg>
        <pc:spChg chg="mod">
          <ac:chgData name="James Carter" userId="15642c36-216d-415f-acb2-2d2e06c8541f" providerId="ADAL" clId="{1425DB2D-E686-4723-B01D-F11F0BE5D8F5}" dt="2025-03-13T09:18:58.951" v="646"/>
          <ac:spMkLst>
            <pc:docMk/>
            <pc:sldMk cId="2598298971" sldId="311"/>
            <ac:spMk id="37" creationId="{44E73E6D-5071-3107-2048-D2F48B966DAF}"/>
          </ac:spMkLst>
        </pc:spChg>
        <pc:spChg chg="mod">
          <ac:chgData name="James Carter" userId="15642c36-216d-415f-acb2-2d2e06c8541f" providerId="ADAL" clId="{1425DB2D-E686-4723-B01D-F11F0BE5D8F5}" dt="2025-03-13T09:18:58.951" v="646"/>
          <ac:spMkLst>
            <pc:docMk/>
            <pc:sldMk cId="2598298971" sldId="311"/>
            <ac:spMk id="38" creationId="{D499DA4F-EE34-F00D-C290-F158F31B5C3F}"/>
          </ac:spMkLst>
        </pc:spChg>
        <pc:spChg chg="mod">
          <ac:chgData name="James Carter" userId="15642c36-216d-415f-acb2-2d2e06c8541f" providerId="ADAL" clId="{1425DB2D-E686-4723-B01D-F11F0BE5D8F5}" dt="2025-03-13T09:18:58.951" v="646"/>
          <ac:spMkLst>
            <pc:docMk/>
            <pc:sldMk cId="2598298971" sldId="311"/>
            <ac:spMk id="39" creationId="{7BD415F3-EDD3-A991-E681-3A4DEE3F2C4A}"/>
          </ac:spMkLst>
        </pc:spChg>
        <pc:spChg chg="mod">
          <ac:chgData name="James Carter" userId="15642c36-216d-415f-acb2-2d2e06c8541f" providerId="ADAL" clId="{1425DB2D-E686-4723-B01D-F11F0BE5D8F5}" dt="2025-03-13T09:18:58.951" v="646"/>
          <ac:spMkLst>
            <pc:docMk/>
            <pc:sldMk cId="2598298971" sldId="311"/>
            <ac:spMk id="40" creationId="{96E4C38D-18E5-AB66-B6EE-F0D4C4E681D9}"/>
          </ac:spMkLst>
        </pc:spChg>
        <pc:spChg chg="mod">
          <ac:chgData name="James Carter" userId="15642c36-216d-415f-acb2-2d2e06c8541f" providerId="ADAL" clId="{1425DB2D-E686-4723-B01D-F11F0BE5D8F5}" dt="2025-03-13T09:18:58.951" v="646"/>
          <ac:spMkLst>
            <pc:docMk/>
            <pc:sldMk cId="2598298971" sldId="311"/>
            <ac:spMk id="41" creationId="{A38D56DA-2417-F418-BC6D-C03CCE8E06AA}"/>
          </ac:spMkLst>
        </pc:spChg>
        <pc:picChg chg="mod">
          <ac:chgData name="James Carter" userId="15642c36-216d-415f-acb2-2d2e06c8541f" providerId="ADAL" clId="{1425DB2D-E686-4723-B01D-F11F0BE5D8F5}" dt="2025-03-13T14:10:43.880" v="2404" actId="1035"/>
          <ac:picMkLst>
            <pc:docMk/>
            <pc:sldMk cId="2598298971" sldId="311"/>
            <ac:picMk id="8" creationId="{6965B9B4-891F-8638-C761-947A09146ECD}"/>
          </ac:picMkLst>
        </pc:picChg>
        <pc:picChg chg="mod">
          <ac:chgData name="James Carter" userId="15642c36-216d-415f-acb2-2d2e06c8541f" providerId="ADAL" clId="{1425DB2D-E686-4723-B01D-F11F0BE5D8F5}" dt="2025-03-13T10:40:52.378" v="1144" actId="1076"/>
          <ac:picMkLst>
            <pc:docMk/>
            <pc:sldMk cId="2598298971" sldId="311"/>
            <ac:picMk id="14" creationId="{52137501-82DD-C9C8-F1DB-D11244CFBD84}"/>
          </ac:picMkLst>
        </pc:picChg>
      </pc:sldChg>
      <pc:sldChg chg="addSp delSp modSp add mod modNotesTx">
        <pc:chgData name="James Carter" userId="15642c36-216d-415f-acb2-2d2e06c8541f" providerId="ADAL" clId="{1425DB2D-E686-4723-B01D-F11F0BE5D8F5}" dt="2025-03-13T14:42:01.063" v="2582" actId="1076"/>
        <pc:sldMkLst>
          <pc:docMk/>
          <pc:sldMk cId="2577993402" sldId="312"/>
        </pc:sldMkLst>
      </pc:sldChg>
      <pc:sldChg chg="addSp delSp modSp add mod modNotesTx">
        <pc:chgData name="James Carter" userId="15642c36-216d-415f-acb2-2d2e06c8541f" providerId="ADAL" clId="{1425DB2D-E686-4723-B01D-F11F0BE5D8F5}" dt="2025-03-13T14:12:37.782" v="2446"/>
        <pc:sldMkLst>
          <pc:docMk/>
          <pc:sldMk cId="3696715673" sldId="313"/>
        </pc:sldMkLst>
      </pc:sldChg>
      <pc:sldChg chg="addSp modSp add mod modNotesTx">
        <pc:chgData name="James Carter" userId="15642c36-216d-415f-acb2-2d2e06c8541f" providerId="ADAL" clId="{1425DB2D-E686-4723-B01D-F11F0BE5D8F5}" dt="2025-03-13T12:22:34.991" v="1975" actId="1035"/>
        <pc:sldMkLst>
          <pc:docMk/>
          <pc:sldMk cId="3812769501" sldId="314"/>
        </pc:sldMkLst>
        <pc:spChg chg="mod">
          <ac:chgData name="James Carter" userId="15642c36-216d-415f-acb2-2d2e06c8541f" providerId="ADAL" clId="{1425DB2D-E686-4723-B01D-F11F0BE5D8F5}" dt="2025-03-13T10:05:35.619" v="877" actId="120"/>
          <ac:spMkLst>
            <pc:docMk/>
            <pc:sldMk cId="3812769501" sldId="314"/>
            <ac:spMk id="2" creationId="{22AA26DF-7E42-20D4-5409-7449C43C11C9}"/>
          </ac:spMkLst>
        </pc:spChg>
        <pc:spChg chg="mod">
          <ac:chgData name="James Carter" userId="15642c36-216d-415f-acb2-2d2e06c8541f" providerId="ADAL" clId="{1425DB2D-E686-4723-B01D-F11F0BE5D8F5}" dt="2025-03-13T09:22:02.110" v="678"/>
          <ac:spMkLst>
            <pc:docMk/>
            <pc:sldMk cId="3812769501" sldId="314"/>
            <ac:spMk id="6" creationId="{18176E89-0885-9A79-D9FB-8BA62224A012}"/>
          </ac:spMkLst>
        </pc:spChg>
        <pc:spChg chg="mod">
          <ac:chgData name="James Carter" userId="15642c36-216d-415f-acb2-2d2e06c8541f" providerId="ADAL" clId="{1425DB2D-E686-4723-B01D-F11F0BE5D8F5}" dt="2025-03-13T09:22:02.110" v="678"/>
          <ac:spMkLst>
            <pc:docMk/>
            <pc:sldMk cId="3812769501" sldId="314"/>
            <ac:spMk id="7" creationId="{85CAAEE5-F0EB-69B3-AFDA-2364697D7722}"/>
          </ac:spMkLst>
        </pc:spChg>
        <pc:spChg chg="mod">
          <ac:chgData name="James Carter" userId="15642c36-216d-415f-acb2-2d2e06c8541f" providerId="ADAL" clId="{1425DB2D-E686-4723-B01D-F11F0BE5D8F5}" dt="2025-03-13T09:22:02.110" v="678"/>
          <ac:spMkLst>
            <pc:docMk/>
            <pc:sldMk cId="3812769501" sldId="314"/>
            <ac:spMk id="9" creationId="{018C50BE-9601-391F-77AC-09AFFEC1EF24}"/>
          </ac:spMkLst>
        </pc:spChg>
        <pc:spChg chg="mod">
          <ac:chgData name="James Carter" userId="15642c36-216d-415f-acb2-2d2e06c8541f" providerId="ADAL" clId="{1425DB2D-E686-4723-B01D-F11F0BE5D8F5}" dt="2025-03-13T09:22:02.110" v="678"/>
          <ac:spMkLst>
            <pc:docMk/>
            <pc:sldMk cId="3812769501" sldId="314"/>
            <ac:spMk id="11" creationId="{15BB7D7B-BA25-152D-104D-657313C61AED}"/>
          </ac:spMkLst>
        </pc:spChg>
        <pc:spChg chg="mod">
          <ac:chgData name="James Carter" userId="15642c36-216d-415f-acb2-2d2e06c8541f" providerId="ADAL" clId="{1425DB2D-E686-4723-B01D-F11F0BE5D8F5}" dt="2025-03-13T09:22:02.110" v="678"/>
          <ac:spMkLst>
            <pc:docMk/>
            <pc:sldMk cId="3812769501" sldId="314"/>
            <ac:spMk id="12" creationId="{E07474CA-7997-249B-5145-CB7280F1EE19}"/>
          </ac:spMkLst>
        </pc:spChg>
        <pc:spChg chg="add mod">
          <ac:chgData name="James Carter" userId="15642c36-216d-415f-acb2-2d2e06c8541f" providerId="ADAL" clId="{1425DB2D-E686-4723-B01D-F11F0BE5D8F5}" dt="2025-03-13T10:41:58.832" v="1162" actId="1076"/>
          <ac:spMkLst>
            <pc:docMk/>
            <pc:sldMk cId="3812769501" sldId="314"/>
            <ac:spMk id="13" creationId="{6F6AB927-400D-6A48-00F0-E8A5413E7A38}"/>
          </ac:spMkLst>
        </pc:spChg>
        <pc:spChg chg="add mod">
          <ac:chgData name="James Carter" userId="15642c36-216d-415f-acb2-2d2e06c8541f" providerId="ADAL" clId="{1425DB2D-E686-4723-B01D-F11F0BE5D8F5}" dt="2025-03-13T10:41:41.619" v="1158" actId="1076"/>
          <ac:spMkLst>
            <pc:docMk/>
            <pc:sldMk cId="3812769501" sldId="314"/>
            <ac:spMk id="16" creationId="{51C3707B-4250-88C5-18F2-04374F62007B}"/>
          </ac:spMkLst>
        </pc:spChg>
        <pc:spChg chg="mod">
          <ac:chgData name="James Carter" userId="15642c36-216d-415f-acb2-2d2e06c8541f" providerId="ADAL" clId="{1425DB2D-E686-4723-B01D-F11F0BE5D8F5}" dt="2025-03-13T10:05:35.619" v="877" actId="120"/>
          <ac:spMkLst>
            <pc:docMk/>
            <pc:sldMk cId="3812769501" sldId="314"/>
            <ac:spMk id="18" creationId="{A57100B0-A488-A56A-3481-79E63F558123}"/>
          </ac:spMkLst>
        </pc:spChg>
        <pc:spChg chg="mod">
          <ac:chgData name="James Carter" userId="15642c36-216d-415f-acb2-2d2e06c8541f" providerId="ADAL" clId="{1425DB2D-E686-4723-B01D-F11F0BE5D8F5}" dt="2025-03-13T09:22:09.703" v="679"/>
          <ac:spMkLst>
            <pc:docMk/>
            <pc:sldMk cId="3812769501" sldId="314"/>
            <ac:spMk id="19" creationId="{53AFC535-4594-CC27-ED88-02E2F9260238}"/>
          </ac:spMkLst>
        </pc:spChg>
        <pc:spChg chg="add mod">
          <ac:chgData name="James Carter" userId="15642c36-216d-415f-acb2-2d2e06c8541f" providerId="ADAL" clId="{1425DB2D-E686-4723-B01D-F11F0BE5D8F5}" dt="2025-03-13T10:42:14.543" v="1165" actId="1076"/>
          <ac:spMkLst>
            <pc:docMk/>
            <pc:sldMk cId="3812769501" sldId="314"/>
            <ac:spMk id="20" creationId="{4D705939-B074-9933-AC93-261D9C4FFA00}"/>
          </ac:spMkLst>
        </pc:spChg>
        <pc:spChg chg="add mod">
          <ac:chgData name="James Carter" userId="15642c36-216d-415f-acb2-2d2e06c8541f" providerId="ADAL" clId="{1425DB2D-E686-4723-B01D-F11F0BE5D8F5}" dt="2025-03-13T10:42:07.310" v="1164" actId="1076"/>
          <ac:spMkLst>
            <pc:docMk/>
            <pc:sldMk cId="3812769501" sldId="314"/>
            <ac:spMk id="21" creationId="{43FF4A6D-8E1B-7F09-24C3-FC130CED3AEC}"/>
          </ac:spMkLst>
        </pc:spChg>
        <pc:spChg chg="mod">
          <ac:chgData name="James Carter" userId="15642c36-216d-415f-acb2-2d2e06c8541f" providerId="ADAL" clId="{1425DB2D-E686-4723-B01D-F11F0BE5D8F5}" dt="2025-03-13T10:42:02.081" v="1163" actId="1076"/>
          <ac:spMkLst>
            <pc:docMk/>
            <pc:sldMk cId="3812769501" sldId="314"/>
            <ac:spMk id="25" creationId="{5CE71755-7737-C45A-41D3-9AE48D85B550}"/>
          </ac:spMkLst>
        </pc:spChg>
        <pc:spChg chg="mod">
          <ac:chgData name="James Carter" userId="15642c36-216d-415f-acb2-2d2e06c8541f" providerId="ADAL" clId="{1425DB2D-E686-4723-B01D-F11F0BE5D8F5}" dt="2025-03-13T10:05:35.619" v="877" actId="120"/>
          <ac:spMkLst>
            <pc:docMk/>
            <pc:sldMk cId="3812769501" sldId="314"/>
            <ac:spMk id="30" creationId="{291BAC8C-98F1-EE64-AECC-7A5010A0A082}"/>
          </ac:spMkLst>
        </pc:spChg>
        <pc:spChg chg="mod">
          <ac:chgData name="James Carter" userId="15642c36-216d-415f-acb2-2d2e06c8541f" providerId="ADAL" clId="{1425DB2D-E686-4723-B01D-F11F0BE5D8F5}" dt="2025-03-13T10:41:46.322" v="1160" actId="14100"/>
          <ac:spMkLst>
            <pc:docMk/>
            <pc:sldMk cId="3812769501" sldId="314"/>
            <ac:spMk id="31" creationId="{9168EA8B-C3C1-093C-CBE0-808E1F5E7DE0}"/>
          </ac:spMkLst>
        </pc:spChg>
        <pc:spChg chg="mod">
          <ac:chgData name="James Carter" userId="15642c36-216d-415f-acb2-2d2e06c8541f" providerId="ADAL" clId="{1425DB2D-E686-4723-B01D-F11F0BE5D8F5}" dt="2025-03-13T10:41:38.607" v="1157" actId="1076"/>
          <ac:spMkLst>
            <pc:docMk/>
            <pc:sldMk cId="3812769501" sldId="314"/>
            <ac:spMk id="33" creationId="{EF02F148-12A4-3498-5816-7E7F644868C0}"/>
          </ac:spMkLst>
        </pc:spChg>
        <pc:spChg chg="mod">
          <ac:chgData name="James Carter" userId="15642c36-216d-415f-acb2-2d2e06c8541f" providerId="ADAL" clId="{1425DB2D-E686-4723-B01D-F11F0BE5D8F5}" dt="2025-03-13T10:05:35.619" v="877" actId="120"/>
          <ac:spMkLst>
            <pc:docMk/>
            <pc:sldMk cId="3812769501" sldId="314"/>
            <ac:spMk id="36" creationId="{60F03D9A-506D-B75D-D839-32F8180BE85B}"/>
          </ac:spMkLst>
        </pc:spChg>
        <pc:spChg chg="mod">
          <ac:chgData name="James Carter" userId="15642c36-216d-415f-acb2-2d2e06c8541f" providerId="ADAL" clId="{1425DB2D-E686-4723-B01D-F11F0BE5D8F5}" dt="2025-03-13T10:42:40.111" v="1171" actId="1076"/>
          <ac:spMkLst>
            <pc:docMk/>
            <pc:sldMk cId="3812769501" sldId="314"/>
            <ac:spMk id="37" creationId="{16192E01-E705-B049-5C56-5B4E2111CEF6}"/>
          </ac:spMkLst>
        </pc:spChg>
        <pc:spChg chg="mod">
          <ac:chgData name="James Carter" userId="15642c36-216d-415f-acb2-2d2e06c8541f" providerId="ADAL" clId="{1425DB2D-E686-4723-B01D-F11F0BE5D8F5}" dt="2025-03-13T10:42:46.323" v="1173" actId="1076"/>
          <ac:spMkLst>
            <pc:docMk/>
            <pc:sldMk cId="3812769501" sldId="314"/>
            <ac:spMk id="39" creationId="{8CF88BA3-8A81-40BF-ABCC-515699CE1936}"/>
          </ac:spMkLst>
        </pc:spChg>
        <pc:spChg chg="mod">
          <ac:chgData name="James Carter" userId="15642c36-216d-415f-acb2-2d2e06c8541f" providerId="ADAL" clId="{1425DB2D-E686-4723-B01D-F11F0BE5D8F5}" dt="2025-03-13T10:42:35.730" v="1169" actId="1076"/>
          <ac:spMkLst>
            <pc:docMk/>
            <pc:sldMk cId="3812769501" sldId="314"/>
            <ac:spMk id="41" creationId="{E69784DF-EB78-4C0E-7987-BBA85F50EFB7}"/>
          </ac:spMkLst>
        </pc:spChg>
        <pc:grpChg chg="add mod">
          <ac:chgData name="James Carter" userId="15642c36-216d-415f-acb2-2d2e06c8541f" providerId="ADAL" clId="{1425DB2D-E686-4723-B01D-F11F0BE5D8F5}" dt="2025-03-13T10:41:24.878" v="1154" actId="1076"/>
          <ac:grpSpMkLst>
            <pc:docMk/>
            <pc:sldMk cId="3812769501" sldId="314"/>
            <ac:grpSpMk id="3" creationId="{04715771-9273-C916-FFD7-935D7026BB40}"/>
          </ac:grpSpMkLst>
        </pc:grpChg>
        <pc:grpChg chg="mod">
          <ac:chgData name="James Carter" userId="15642c36-216d-415f-acb2-2d2e06c8541f" providerId="ADAL" clId="{1425DB2D-E686-4723-B01D-F11F0BE5D8F5}" dt="2025-03-13T09:22:02.110" v="678"/>
          <ac:grpSpMkLst>
            <pc:docMk/>
            <pc:sldMk cId="3812769501" sldId="314"/>
            <ac:grpSpMk id="4" creationId="{63FE03B2-4E2E-DA3B-1AEB-BF3DAC1D9D5B}"/>
          </ac:grpSpMkLst>
        </pc:grpChg>
        <pc:grpChg chg="mod">
          <ac:chgData name="James Carter" userId="15642c36-216d-415f-acb2-2d2e06c8541f" providerId="ADAL" clId="{1425DB2D-E686-4723-B01D-F11F0BE5D8F5}" dt="2025-03-13T09:22:02.110" v="678"/>
          <ac:grpSpMkLst>
            <pc:docMk/>
            <pc:sldMk cId="3812769501" sldId="314"/>
            <ac:grpSpMk id="5" creationId="{0DD6D6D1-03E4-22BB-63FF-71BE18C31C53}"/>
          </ac:grpSpMkLst>
        </pc:grpChg>
        <pc:grpChg chg="add mod">
          <ac:chgData name="James Carter" userId="15642c36-216d-415f-acb2-2d2e06c8541f" providerId="ADAL" clId="{1425DB2D-E686-4723-B01D-F11F0BE5D8F5}" dt="2025-03-13T10:42:19.687" v="1166" actId="1076"/>
          <ac:grpSpMkLst>
            <pc:docMk/>
            <pc:sldMk cId="3812769501" sldId="314"/>
            <ac:grpSpMk id="17" creationId="{C173FA7F-47CA-A548-2867-28C2F7FCB432}"/>
          </ac:grpSpMkLst>
        </pc:grpChg>
        <pc:picChg chg="mod">
          <ac:chgData name="James Carter" userId="15642c36-216d-415f-acb2-2d2e06c8541f" providerId="ADAL" clId="{1425DB2D-E686-4723-B01D-F11F0BE5D8F5}" dt="2025-03-13T10:41:18.568" v="1153" actId="1076"/>
          <ac:picMkLst>
            <pc:docMk/>
            <pc:sldMk cId="3812769501" sldId="314"/>
            <ac:picMk id="14" creationId="{1219CF52-9098-925D-9E8A-4D026D990238}"/>
          </ac:picMkLst>
        </pc:picChg>
      </pc:sldChg>
      <pc:sldChg chg="addSp delSp modSp add mod ord modNotesTx">
        <pc:chgData name="James Carter" userId="15642c36-216d-415f-acb2-2d2e06c8541f" providerId="ADAL" clId="{1425DB2D-E686-4723-B01D-F11F0BE5D8F5}" dt="2025-03-13T14:44:33.042" v="2591" actId="1076"/>
        <pc:sldMkLst>
          <pc:docMk/>
          <pc:sldMk cId="4216497233" sldId="315"/>
        </pc:sldMkLst>
        <pc:spChg chg="mod">
          <ac:chgData name="James Carter" userId="15642c36-216d-415f-acb2-2d2e06c8541f" providerId="ADAL" clId="{1425DB2D-E686-4723-B01D-F11F0BE5D8F5}" dt="2025-03-13T10:43:03.908" v="1175" actId="120"/>
          <ac:spMkLst>
            <pc:docMk/>
            <pc:sldMk cId="4216497233" sldId="315"/>
            <ac:spMk id="2" creationId="{9E12E1E5-52DD-15EB-FC56-59B82F352931}"/>
          </ac:spMkLst>
        </pc:spChg>
        <pc:spChg chg="add mod">
          <ac:chgData name="James Carter" userId="15642c36-216d-415f-acb2-2d2e06c8541f" providerId="ADAL" clId="{1425DB2D-E686-4723-B01D-F11F0BE5D8F5}" dt="2025-03-13T10:43:00.378" v="1174" actId="1076"/>
          <ac:spMkLst>
            <pc:docMk/>
            <pc:sldMk cId="4216497233" sldId="315"/>
            <ac:spMk id="22" creationId="{F521CB29-5498-499C-1690-A4692C974429}"/>
          </ac:spMkLst>
        </pc:spChg>
        <pc:spChg chg="mod">
          <ac:chgData name="James Carter" userId="15642c36-216d-415f-acb2-2d2e06c8541f" providerId="ADAL" clId="{1425DB2D-E686-4723-B01D-F11F0BE5D8F5}" dt="2025-03-13T09:25:10.194" v="688"/>
          <ac:spMkLst>
            <pc:docMk/>
            <pc:sldMk cId="4216497233" sldId="315"/>
            <ac:spMk id="24" creationId="{F34A861F-C732-9D75-F6E5-BDEB135DC3FA}"/>
          </ac:spMkLst>
        </pc:spChg>
        <pc:spChg chg="mod">
          <ac:chgData name="James Carter" userId="15642c36-216d-415f-acb2-2d2e06c8541f" providerId="ADAL" clId="{1425DB2D-E686-4723-B01D-F11F0BE5D8F5}" dt="2025-03-13T14:44:07.594" v="2590" actId="1076"/>
          <ac:spMkLst>
            <pc:docMk/>
            <pc:sldMk cId="4216497233" sldId="315"/>
            <ac:spMk id="25" creationId="{602B5515-224D-F56C-22DB-13113CEE27CA}"/>
          </ac:spMkLst>
        </pc:spChg>
        <pc:spChg chg="mod">
          <ac:chgData name="James Carter" userId="15642c36-216d-415f-acb2-2d2e06c8541f" providerId="ADAL" clId="{1425DB2D-E686-4723-B01D-F11F0BE5D8F5}" dt="2025-03-13T09:25:10.194" v="688"/>
          <ac:spMkLst>
            <pc:docMk/>
            <pc:sldMk cId="4216497233" sldId="315"/>
            <ac:spMk id="26" creationId="{22A8F104-BE22-3574-DC81-EA53F6E66765}"/>
          </ac:spMkLst>
        </pc:spChg>
        <pc:spChg chg="add mod">
          <ac:chgData name="James Carter" userId="15642c36-216d-415f-acb2-2d2e06c8541f" providerId="ADAL" clId="{1425DB2D-E686-4723-B01D-F11F0BE5D8F5}" dt="2025-03-13T10:43:13.137" v="1178" actId="1076"/>
          <ac:spMkLst>
            <pc:docMk/>
            <pc:sldMk cId="4216497233" sldId="315"/>
            <ac:spMk id="27" creationId="{A0D57E6F-7929-42B0-22A4-74F387DFA17F}"/>
          </ac:spMkLst>
        </pc:spChg>
        <pc:spChg chg="mod">
          <ac:chgData name="James Carter" userId="15642c36-216d-415f-acb2-2d2e06c8541f" providerId="ADAL" clId="{1425DB2D-E686-4723-B01D-F11F0BE5D8F5}" dt="2025-03-13T10:43:03.908" v="1175" actId="120"/>
          <ac:spMkLst>
            <pc:docMk/>
            <pc:sldMk cId="4216497233" sldId="315"/>
            <ac:spMk id="29" creationId="{8DDFEA8F-6F80-7C75-47E4-F21C458B2B90}"/>
          </ac:spMkLst>
        </pc:spChg>
        <pc:spChg chg="mod">
          <ac:chgData name="James Carter" userId="15642c36-216d-415f-acb2-2d2e06c8541f" providerId="ADAL" clId="{1425DB2D-E686-4723-B01D-F11F0BE5D8F5}" dt="2025-03-13T10:43:03.908" v="1175" actId="120"/>
          <ac:spMkLst>
            <pc:docMk/>
            <pc:sldMk cId="4216497233" sldId="315"/>
            <ac:spMk id="30" creationId="{212F2AB9-7187-10A6-A2EA-568B3F1125AB}"/>
          </ac:spMkLst>
        </pc:spChg>
        <pc:spChg chg="mod">
          <ac:chgData name="James Carter" userId="15642c36-216d-415f-acb2-2d2e06c8541f" providerId="ADAL" clId="{1425DB2D-E686-4723-B01D-F11F0BE5D8F5}" dt="2025-03-13T10:43:15.259" v="1179" actId="14100"/>
          <ac:spMkLst>
            <pc:docMk/>
            <pc:sldMk cId="4216497233" sldId="315"/>
            <ac:spMk id="31" creationId="{CC4EBC9B-8FB6-A1FD-BC1F-37A68F01B68D}"/>
          </ac:spMkLst>
        </pc:spChg>
        <pc:spChg chg="mod">
          <ac:chgData name="James Carter" userId="15642c36-216d-415f-acb2-2d2e06c8541f" providerId="ADAL" clId="{1425DB2D-E686-4723-B01D-F11F0BE5D8F5}" dt="2025-03-13T14:43:40.831" v="2588" actId="1076"/>
          <ac:spMkLst>
            <pc:docMk/>
            <pc:sldMk cId="4216497233" sldId="315"/>
            <ac:spMk id="33" creationId="{95841381-3808-6306-B1F6-49F6CE0D6679}"/>
          </ac:spMkLst>
        </pc:spChg>
        <pc:spChg chg="mod">
          <ac:chgData name="James Carter" userId="15642c36-216d-415f-acb2-2d2e06c8541f" providerId="ADAL" clId="{1425DB2D-E686-4723-B01D-F11F0BE5D8F5}" dt="2025-03-13T09:25:17.453" v="689"/>
          <ac:spMkLst>
            <pc:docMk/>
            <pc:sldMk cId="4216497233" sldId="315"/>
            <ac:spMk id="34" creationId="{7511935D-2114-D3B3-C157-0EF398163BBA}"/>
          </ac:spMkLst>
        </pc:spChg>
        <pc:spChg chg="add mod">
          <ac:chgData name="James Carter" userId="15642c36-216d-415f-acb2-2d2e06c8541f" providerId="ADAL" clId="{1425DB2D-E686-4723-B01D-F11F0BE5D8F5}" dt="2025-03-13T10:43:22.522" v="1181" actId="1076"/>
          <ac:spMkLst>
            <pc:docMk/>
            <pc:sldMk cId="4216497233" sldId="315"/>
            <ac:spMk id="35" creationId="{0DD73A4A-2470-42F4-7E5E-89633FE4C4F0}"/>
          </ac:spMkLst>
        </pc:spChg>
        <pc:spChg chg="mod">
          <ac:chgData name="James Carter" userId="15642c36-216d-415f-acb2-2d2e06c8541f" providerId="ADAL" clId="{1425DB2D-E686-4723-B01D-F11F0BE5D8F5}" dt="2025-03-13T10:43:03.908" v="1175" actId="120"/>
          <ac:spMkLst>
            <pc:docMk/>
            <pc:sldMk cId="4216497233" sldId="315"/>
            <ac:spMk id="36" creationId="{CAA4D531-6085-B317-B57D-6C8ECC17C414}"/>
          </ac:spMkLst>
        </pc:spChg>
        <pc:spChg chg="mod">
          <ac:chgData name="James Carter" userId="15642c36-216d-415f-acb2-2d2e06c8541f" providerId="ADAL" clId="{1425DB2D-E686-4723-B01D-F11F0BE5D8F5}" dt="2025-03-13T10:44:18.344" v="1184" actId="14100"/>
          <ac:spMkLst>
            <pc:docMk/>
            <pc:sldMk cId="4216497233" sldId="315"/>
            <ac:spMk id="37" creationId="{764E36ED-B068-DBF9-021D-25AF3E24F9E4}"/>
          </ac:spMkLst>
        </pc:spChg>
        <pc:spChg chg="mod">
          <ac:chgData name="James Carter" userId="15642c36-216d-415f-acb2-2d2e06c8541f" providerId="ADAL" clId="{1425DB2D-E686-4723-B01D-F11F0BE5D8F5}" dt="2025-03-13T10:43:03.908" v="1175" actId="120"/>
          <ac:spMkLst>
            <pc:docMk/>
            <pc:sldMk cId="4216497233" sldId="315"/>
            <ac:spMk id="38" creationId="{C6D7BB30-F23C-2DD1-DF16-984A79435306}"/>
          </ac:spMkLst>
        </pc:spChg>
        <pc:spChg chg="mod">
          <ac:chgData name="James Carter" userId="15642c36-216d-415f-acb2-2d2e06c8541f" providerId="ADAL" clId="{1425DB2D-E686-4723-B01D-F11F0BE5D8F5}" dt="2025-03-13T14:44:33.042" v="2591" actId="1076"/>
          <ac:spMkLst>
            <pc:docMk/>
            <pc:sldMk cId="4216497233" sldId="315"/>
            <ac:spMk id="39" creationId="{0504A155-D4A8-A9EE-4795-0C46F8597047}"/>
          </ac:spMkLst>
        </pc:spChg>
        <pc:spChg chg="mod">
          <ac:chgData name="James Carter" userId="15642c36-216d-415f-acb2-2d2e06c8541f" providerId="ADAL" clId="{1425DB2D-E686-4723-B01D-F11F0BE5D8F5}" dt="2025-03-13T10:44:37.788" v="1186" actId="1076"/>
          <ac:spMkLst>
            <pc:docMk/>
            <pc:sldMk cId="4216497233" sldId="315"/>
            <ac:spMk id="41" creationId="{E16EE678-5007-2981-3A3D-2C443E074FA1}"/>
          </ac:spMkLst>
        </pc:spChg>
        <pc:spChg chg="mod">
          <ac:chgData name="James Carter" userId="15642c36-216d-415f-acb2-2d2e06c8541f" providerId="ADAL" clId="{1425DB2D-E686-4723-B01D-F11F0BE5D8F5}" dt="2025-03-13T09:25:17.453" v="689"/>
          <ac:spMkLst>
            <pc:docMk/>
            <pc:sldMk cId="4216497233" sldId="315"/>
            <ac:spMk id="45" creationId="{4DEC6A4C-A3D2-CCCF-7F66-C51BA1455EEC}"/>
          </ac:spMkLst>
        </pc:spChg>
        <pc:spChg chg="mod">
          <ac:chgData name="James Carter" userId="15642c36-216d-415f-acb2-2d2e06c8541f" providerId="ADAL" clId="{1425DB2D-E686-4723-B01D-F11F0BE5D8F5}" dt="2025-03-13T10:43:03.908" v="1175" actId="120"/>
          <ac:spMkLst>
            <pc:docMk/>
            <pc:sldMk cId="4216497233" sldId="315"/>
            <ac:spMk id="46" creationId="{FEFBE06A-EF2D-22EF-8EE5-DFEC6EE83EEE}"/>
          </ac:spMkLst>
        </pc:spChg>
        <pc:grpChg chg="add mod">
          <ac:chgData name="James Carter" userId="15642c36-216d-415f-acb2-2d2e06c8541f" providerId="ADAL" clId="{1425DB2D-E686-4723-B01D-F11F0BE5D8F5}" dt="2025-03-13T10:43:19.331" v="1180" actId="1076"/>
          <ac:grpSpMkLst>
            <pc:docMk/>
            <pc:sldMk cId="4216497233" sldId="315"/>
            <ac:grpSpMk id="23" creationId="{B2187C42-6A15-1D1F-7D89-092AD9E37C99}"/>
          </ac:grpSpMkLst>
        </pc:grpChg>
        <pc:grpChg chg="add mod">
          <ac:chgData name="James Carter" userId="15642c36-216d-415f-acb2-2d2e06c8541f" providerId="ADAL" clId="{1425DB2D-E686-4723-B01D-F11F0BE5D8F5}" dt="2025-03-13T10:43:31.674" v="1183" actId="1076"/>
          <ac:grpSpMkLst>
            <pc:docMk/>
            <pc:sldMk cId="4216497233" sldId="315"/>
            <ac:grpSpMk id="28" creationId="{D3D69CEB-B256-4E6E-44E4-8E058D60DFED}"/>
          </ac:grpSpMkLst>
        </pc:grpChg>
        <pc:grpChg chg="add mod">
          <ac:chgData name="James Carter" userId="15642c36-216d-415f-acb2-2d2e06c8541f" providerId="ADAL" clId="{1425DB2D-E686-4723-B01D-F11F0BE5D8F5}" dt="2025-03-13T10:43:26.641" v="1182" actId="1076"/>
          <ac:grpSpMkLst>
            <pc:docMk/>
            <pc:sldMk cId="4216497233" sldId="315"/>
            <ac:grpSpMk id="42" creationId="{E683C44E-B690-1ECA-FE8B-BD21DC24A925}"/>
          </ac:grpSpMkLst>
        </pc:grpChg>
      </pc:sldChg>
      <pc:sldChg chg="addSp delSp modSp add mod modNotesTx">
        <pc:chgData name="James Carter" userId="15642c36-216d-415f-acb2-2d2e06c8541f" providerId="ADAL" clId="{1425DB2D-E686-4723-B01D-F11F0BE5D8F5}" dt="2025-03-13T12:22:58.040" v="1981"/>
        <pc:sldMkLst>
          <pc:docMk/>
          <pc:sldMk cId="150265833" sldId="316"/>
        </pc:sldMkLst>
      </pc:sldChg>
      <pc:sldChg chg="addSp delSp modSp add mod modNotesTx">
        <pc:chgData name="James Carter" userId="15642c36-216d-415f-acb2-2d2e06c8541f" providerId="ADAL" clId="{1425DB2D-E686-4723-B01D-F11F0BE5D8F5}" dt="2025-03-13T14:20:55.998" v="2482" actId="20577"/>
        <pc:sldMkLst>
          <pc:docMk/>
          <pc:sldMk cId="2743162233" sldId="317"/>
        </pc:sldMkLst>
      </pc:sldChg>
      <pc:sldChg chg="addSp delSp modSp add mod modNotesTx">
        <pc:chgData name="James Carter" userId="15642c36-216d-415f-acb2-2d2e06c8541f" providerId="ADAL" clId="{1425DB2D-E686-4723-B01D-F11F0BE5D8F5}" dt="2025-03-13T13:17:12.965" v="2048" actId="1076"/>
        <pc:sldMkLst>
          <pc:docMk/>
          <pc:sldMk cId="2470063987" sldId="318"/>
        </pc:sldMkLst>
      </pc:sldChg>
      <pc:sldChg chg="addSp delSp modSp add mod modNotesTx">
        <pc:chgData name="James Carter" userId="15642c36-216d-415f-acb2-2d2e06c8541f" providerId="ADAL" clId="{1425DB2D-E686-4723-B01D-F11F0BE5D8F5}" dt="2025-03-13T14:46:01.165" v="2592" actId="20577"/>
        <pc:sldMkLst>
          <pc:docMk/>
          <pc:sldMk cId="3560881533" sldId="319"/>
        </pc:sldMkLst>
        <pc:spChg chg="mod">
          <ac:chgData name="James Carter" userId="15642c36-216d-415f-acb2-2d2e06c8541f" providerId="ADAL" clId="{1425DB2D-E686-4723-B01D-F11F0BE5D8F5}" dt="2025-03-13T14:13:00.878" v="2455" actId="1036"/>
          <ac:spMkLst>
            <pc:docMk/>
            <pc:sldMk cId="3560881533" sldId="319"/>
            <ac:spMk id="3" creationId="{0B3B5360-D37F-DD13-28C2-43C5125BADAB}"/>
          </ac:spMkLst>
        </pc:spChg>
        <pc:spChg chg="add mod">
          <ac:chgData name="James Carter" userId="15642c36-216d-415f-acb2-2d2e06c8541f" providerId="ADAL" clId="{1425DB2D-E686-4723-B01D-F11F0BE5D8F5}" dt="2025-03-13T14:13:00.878" v="2455" actId="1036"/>
          <ac:spMkLst>
            <pc:docMk/>
            <pc:sldMk cId="3560881533" sldId="319"/>
            <ac:spMk id="5" creationId="{781B2DD9-F4CA-3B3C-A516-6934BCE2B1E3}"/>
          </ac:spMkLst>
        </pc:spChg>
        <pc:spChg chg="mod">
          <ac:chgData name="James Carter" userId="15642c36-216d-415f-acb2-2d2e06c8541f" providerId="ADAL" clId="{1425DB2D-E686-4723-B01D-F11F0BE5D8F5}" dt="2025-03-13T14:13:04.134" v="2464" actId="1036"/>
          <ac:spMkLst>
            <pc:docMk/>
            <pc:sldMk cId="3560881533" sldId="319"/>
            <ac:spMk id="7" creationId="{2C9AED5A-1014-06B2-EB7B-06163CC948B1}"/>
          </ac:spMkLst>
        </pc:spChg>
        <pc:spChg chg="mod">
          <ac:chgData name="James Carter" userId="15642c36-216d-415f-acb2-2d2e06c8541f" providerId="ADAL" clId="{1425DB2D-E686-4723-B01D-F11F0BE5D8F5}" dt="2025-03-13T09:26:56.217" v="715"/>
          <ac:spMkLst>
            <pc:docMk/>
            <pc:sldMk cId="3560881533" sldId="319"/>
            <ac:spMk id="9" creationId="{914BC122-C5DD-30F7-DE14-091026DDB9B3}"/>
          </ac:spMkLst>
        </pc:spChg>
        <pc:spChg chg="mod">
          <ac:chgData name="James Carter" userId="15642c36-216d-415f-acb2-2d2e06c8541f" providerId="ADAL" clId="{1425DB2D-E686-4723-B01D-F11F0BE5D8F5}" dt="2025-03-13T14:13:00.878" v="2455" actId="1036"/>
          <ac:spMkLst>
            <pc:docMk/>
            <pc:sldMk cId="3560881533" sldId="319"/>
            <ac:spMk id="12" creationId="{AD062DB2-5ABE-D10A-1D01-80D433003DF3}"/>
          </ac:spMkLst>
        </pc:spChg>
        <pc:spChg chg="mod">
          <ac:chgData name="James Carter" userId="15642c36-216d-415f-acb2-2d2e06c8541f" providerId="ADAL" clId="{1425DB2D-E686-4723-B01D-F11F0BE5D8F5}" dt="2025-03-13T14:13:00.878" v="2455" actId="1036"/>
          <ac:spMkLst>
            <pc:docMk/>
            <pc:sldMk cId="3560881533" sldId="319"/>
            <ac:spMk id="13" creationId="{3E4FD5E5-F71A-CCB3-E8A9-8AED54E00255}"/>
          </ac:spMkLst>
        </pc:spChg>
        <pc:spChg chg="mod">
          <ac:chgData name="James Carter" userId="15642c36-216d-415f-acb2-2d2e06c8541f" providerId="ADAL" clId="{1425DB2D-E686-4723-B01D-F11F0BE5D8F5}" dt="2025-03-13T09:26:56.217" v="715"/>
          <ac:spMkLst>
            <pc:docMk/>
            <pc:sldMk cId="3560881533" sldId="319"/>
            <ac:spMk id="17" creationId="{18A6E1D7-BC4F-7011-D2A7-B3D02FA7C7DF}"/>
          </ac:spMkLst>
        </pc:spChg>
        <pc:spChg chg="mod">
          <ac:chgData name="James Carter" userId="15642c36-216d-415f-acb2-2d2e06c8541f" providerId="ADAL" clId="{1425DB2D-E686-4723-B01D-F11F0BE5D8F5}" dt="2025-03-13T10:09:38.781" v="896"/>
          <ac:spMkLst>
            <pc:docMk/>
            <pc:sldMk cId="3560881533" sldId="319"/>
            <ac:spMk id="18" creationId="{C0E13140-B72D-CFEF-1783-D01E1A317492}"/>
          </ac:spMkLst>
        </pc:spChg>
        <pc:spChg chg="mod">
          <ac:chgData name="James Carter" userId="15642c36-216d-415f-acb2-2d2e06c8541f" providerId="ADAL" clId="{1425DB2D-E686-4723-B01D-F11F0BE5D8F5}" dt="2025-03-13T14:13:00.878" v="2455" actId="1036"/>
          <ac:spMkLst>
            <pc:docMk/>
            <pc:sldMk cId="3560881533" sldId="319"/>
            <ac:spMk id="21" creationId="{A56948E7-9283-4BC6-BA43-E4B67BBC087D}"/>
          </ac:spMkLst>
        </pc:spChg>
        <pc:spChg chg="mod">
          <ac:chgData name="James Carter" userId="15642c36-216d-415f-acb2-2d2e06c8541f" providerId="ADAL" clId="{1425DB2D-E686-4723-B01D-F11F0BE5D8F5}" dt="2025-03-13T14:13:00.878" v="2455" actId="1036"/>
          <ac:spMkLst>
            <pc:docMk/>
            <pc:sldMk cId="3560881533" sldId="319"/>
            <ac:spMk id="22" creationId="{D1337BF8-E459-5180-A43D-F95AE3D32070}"/>
          </ac:spMkLst>
        </pc:spChg>
        <pc:spChg chg="mod">
          <ac:chgData name="James Carter" userId="15642c36-216d-415f-acb2-2d2e06c8541f" providerId="ADAL" clId="{1425DB2D-E686-4723-B01D-F11F0BE5D8F5}" dt="2025-03-13T09:26:56.217" v="715"/>
          <ac:spMkLst>
            <pc:docMk/>
            <pc:sldMk cId="3560881533" sldId="319"/>
            <ac:spMk id="23" creationId="{474DAE67-4EE3-9930-5AAF-12C3A430BEE9}"/>
          </ac:spMkLst>
        </pc:spChg>
        <pc:spChg chg="mod">
          <ac:chgData name="James Carter" userId="15642c36-216d-415f-acb2-2d2e06c8541f" providerId="ADAL" clId="{1425DB2D-E686-4723-B01D-F11F0BE5D8F5}" dt="2025-03-13T14:46:01.165" v="2592" actId="20577"/>
          <ac:spMkLst>
            <pc:docMk/>
            <pc:sldMk cId="3560881533" sldId="319"/>
            <ac:spMk id="27" creationId="{34249D71-7CDE-E87E-7930-F4CE4073FC44}"/>
          </ac:spMkLst>
        </pc:spChg>
        <pc:spChg chg="mod">
          <ac:chgData name="James Carter" userId="15642c36-216d-415f-acb2-2d2e06c8541f" providerId="ADAL" clId="{1425DB2D-E686-4723-B01D-F11F0BE5D8F5}" dt="2025-03-13T09:26:56.217" v="715"/>
          <ac:spMkLst>
            <pc:docMk/>
            <pc:sldMk cId="3560881533" sldId="319"/>
            <ac:spMk id="28" creationId="{B2A026D1-F6FC-E27E-8CD4-78D9CE520164}"/>
          </ac:spMkLst>
        </pc:spChg>
        <pc:spChg chg="mod">
          <ac:chgData name="James Carter" userId="15642c36-216d-415f-acb2-2d2e06c8541f" providerId="ADAL" clId="{1425DB2D-E686-4723-B01D-F11F0BE5D8F5}" dt="2025-03-13T14:13:00.878" v="2455" actId="1036"/>
          <ac:spMkLst>
            <pc:docMk/>
            <pc:sldMk cId="3560881533" sldId="319"/>
            <ac:spMk id="29" creationId="{A263D390-55E2-311D-C7F4-B41F1213E946}"/>
          </ac:spMkLst>
        </pc:spChg>
        <pc:spChg chg="mod">
          <ac:chgData name="James Carter" userId="15642c36-216d-415f-acb2-2d2e06c8541f" providerId="ADAL" clId="{1425DB2D-E686-4723-B01D-F11F0BE5D8F5}" dt="2025-03-13T09:26:56.217" v="715"/>
          <ac:spMkLst>
            <pc:docMk/>
            <pc:sldMk cId="3560881533" sldId="319"/>
            <ac:spMk id="30" creationId="{AA062DB1-F9D5-AC9F-2D10-FEFB4284A127}"/>
          </ac:spMkLst>
        </pc:spChg>
        <pc:spChg chg="mod">
          <ac:chgData name="James Carter" userId="15642c36-216d-415f-acb2-2d2e06c8541f" providerId="ADAL" clId="{1425DB2D-E686-4723-B01D-F11F0BE5D8F5}" dt="2025-03-13T09:26:56.217" v="715"/>
          <ac:spMkLst>
            <pc:docMk/>
            <pc:sldMk cId="3560881533" sldId="319"/>
            <ac:spMk id="31" creationId="{BB51C4E8-41D1-F6E3-3BC9-65C049724E02}"/>
          </ac:spMkLst>
        </pc:spChg>
        <pc:spChg chg="mod">
          <ac:chgData name="James Carter" userId="15642c36-216d-415f-acb2-2d2e06c8541f" providerId="ADAL" clId="{1425DB2D-E686-4723-B01D-F11F0BE5D8F5}" dt="2025-03-13T09:26:56.217" v="715"/>
          <ac:spMkLst>
            <pc:docMk/>
            <pc:sldMk cId="3560881533" sldId="319"/>
            <ac:spMk id="32" creationId="{649F117B-7637-E2AC-4BE7-52F6ADCDCF7C}"/>
          </ac:spMkLst>
        </pc:spChg>
        <pc:spChg chg="mod">
          <ac:chgData name="James Carter" userId="15642c36-216d-415f-acb2-2d2e06c8541f" providerId="ADAL" clId="{1425DB2D-E686-4723-B01D-F11F0BE5D8F5}" dt="2025-03-13T09:26:56.217" v="715"/>
          <ac:spMkLst>
            <pc:docMk/>
            <pc:sldMk cId="3560881533" sldId="319"/>
            <ac:spMk id="33" creationId="{B9F9FEE6-FE72-84B0-A8FB-9F6F2E9D14D6}"/>
          </ac:spMkLst>
        </pc:spChg>
        <pc:spChg chg="add mod">
          <ac:chgData name="James Carter" userId="15642c36-216d-415f-acb2-2d2e06c8541f" providerId="ADAL" clId="{1425DB2D-E686-4723-B01D-F11F0BE5D8F5}" dt="2025-03-13T14:13:00.878" v="2455" actId="1036"/>
          <ac:spMkLst>
            <pc:docMk/>
            <pc:sldMk cId="3560881533" sldId="319"/>
            <ac:spMk id="34" creationId="{64BE4961-9837-20C6-F070-4D6B37628033}"/>
          </ac:spMkLst>
        </pc:spChg>
        <pc:spChg chg="add mod">
          <ac:chgData name="James Carter" userId="15642c36-216d-415f-acb2-2d2e06c8541f" providerId="ADAL" clId="{1425DB2D-E686-4723-B01D-F11F0BE5D8F5}" dt="2025-03-13T10:47:30.589" v="1216" actId="1076"/>
          <ac:spMkLst>
            <pc:docMk/>
            <pc:sldMk cId="3560881533" sldId="319"/>
            <ac:spMk id="35" creationId="{9533FB07-8DBE-80FF-5AB7-1FEB0F9ED303}"/>
          </ac:spMkLst>
        </pc:spChg>
        <pc:spChg chg="add mod">
          <ac:chgData name="James Carter" userId="15642c36-216d-415f-acb2-2d2e06c8541f" providerId="ADAL" clId="{1425DB2D-E686-4723-B01D-F11F0BE5D8F5}" dt="2025-03-13T14:13:00.878" v="2455" actId="1036"/>
          <ac:spMkLst>
            <pc:docMk/>
            <pc:sldMk cId="3560881533" sldId="319"/>
            <ac:spMk id="36" creationId="{292A39D5-DE7D-1544-1FD6-1047F3D644E9}"/>
          </ac:spMkLst>
        </pc:spChg>
        <pc:grpChg chg="mod">
          <ac:chgData name="James Carter" userId="15642c36-216d-415f-acb2-2d2e06c8541f" providerId="ADAL" clId="{1425DB2D-E686-4723-B01D-F11F0BE5D8F5}" dt="2025-03-13T10:47:27.334" v="1215" actId="1076"/>
          <ac:grpSpMkLst>
            <pc:docMk/>
            <pc:sldMk cId="3560881533" sldId="319"/>
            <ac:grpSpMk id="6" creationId="{50DB14BA-9A09-0E59-A904-8D0566839DFB}"/>
          </ac:grpSpMkLst>
        </pc:grpChg>
      </pc:sldChg>
      <pc:sldChg chg="addSp delSp modSp add mod modNotesTx">
        <pc:chgData name="James Carter" userId="15642c36-216d-415f-acb2-2d2e06c8541f" providerId="ADAL" clId="{1425DB2D-E686-4723-B01D-F11F0BE5D8F5}" dt="2025-03-13T13:18:30.664" v="2081"/>
        <pc:sldMkLst>
          <pc:docMk/>
          <pc:sldMk cId="1600074200" sldId="320"/>
        </pc:sldMkLst>
        <pc:spChg chg="mod">
          <ac:chgData name="James Carter" userId="15642c36-216d-415f-acb2-2d2e06c8541f" providerId="ADAL" clId="{1425DB2D-E686-4723-B01D-F11F0BE5D8F5}" dt="2025-03-13T11:05:20.992" v="1254" actId="1076"/>
          <ac:spMkLst>
            <pc:docMk/>
            <pc:sldMk cId="1600074200" sldId="320"/>
            <ac:spMk id="2" creationId="{C8D58276-9ECC-8EAD-867A-708AA8E73E2B}"/>
          </ac:spMkLst>
        </pc:spChg>
        <pc:spChg chg="mod">
          <ac:chgData name="James Carter" userId="15642c36-216d-415f-acb2-2d2e06c8541f" providerId="ADAL" clId="{1425DB2D-E686-4723-B01D-F11F0BE5D8F5}" dt="2025-03-13T13:18:30.664" v="2081"/>
          <ac:spMkLst>
            <pc:docMk/>
            <pc:sldMk cId="1600074200" sldId="320"/>
            <ac:spMk id="5" creationId="{00A703F6-28C6-926E-7C95-BAB2A86740C0}"/>
          </ac:spMkLst>
        </pc:spChg>
        <pc:spChg chg="mod">
          <ac:chgData name="James Carter" userId="15642c36-216d-415f-acb2-2d2e06c8541f" providerId="ADAL" clId="{1425DB2D-E686-4723-B01D-F11F0BE5D8F5}" dt="2025-03-13T13:18:25.364" v="2078" actId="1076"/>
          <ac:spMkLst>
            <pc:docMk/>
            <pc:sldMk cId="1600074200" sldId="320"/>
            <ac:spMk id="6" creationId="{504705F5-3897-E76A-D9FF-C2CE31E37FF8}"/>
          </ac:spMkLst>
        </pc:spChg>
        <pc:spChg chg="mod">
          <ac:chgData name="James Carter" userId="15642c36-216d-415f-acb2-2d2e06c8541f" providerId="ADAL" clId="{1425DB2D-E686-4723-B01D-F11F0BE5D8F5}" dt="2025-03-13T10:48:09.304" v="1226" actId="1076"/>
          <ac:spMkLst>
            <pc:docMk/>
            <pc:sldMk cId="1600074200" sldId="320"/>
            <ac:spMk id="12" creationId="{08844F56-3CFC-C4DE-DC6D-F92EA36DD641}"/>
          </ac:spMkLst>
        </pc:spChg>
        <pc:spChg chg="add mod">
          <ac:chgData name="James Carter" userId="15642c36-216d-415f-acb2-2d2e06c8541f" providerId="ADAL" clId="{1425DB2D-E686-4723-B01D-F11F0BE5D8F5}" dt="2025-03-13T10:48:11.789" v="1227" actId="1076"/>
          <ac:spMkLst>
            <pc:docMk/>
            <pc:sldMk cId="1600074200" sldId="320"/>
            <ac:spMk id="23" creationId="{4FE2A689-8418-A01C-9EC5-D4C56E914221}"/>
          </ac:spMkLst>
        </pc:spChg>
      </pc:sldChg>
      <pc:sldChg chg="addSp delSp modSp add mod modNotesTx">
        <pc:chgData name="James Carter" userId="15642c36-216d-415f-acb2-2d2e06c8541f" providerId="ADAL" clId="{1425DB2D-E686-4723-B01D-F11F0BE5D8F5}" dt="2025-03-13T14:49:18.245" v="2596" actId="20577"/>
        <pc:sldMkLst>
          <pc:docMk/>
          <pc:sldMk cId="845705687" sldId="321"/>
        </pc:sldMkLst>
      </pc:sldChg>
      <pc:sldChg chg="addSp delSp modSp add mod ord modNotesTx">
        <pc:chgData name="James Carter" userId="15642c36-216d-415f-acb2-2d2e06c8541f" providerId="ADAL" clId="{1425DB2D-E686-4723-B01D-F11F0BE5D8F5}" dt="2025-03-13T14:40:00.836" v="2577" actId="20577"/>
        <pc:sldMkLst>
          <pc:docMk/>
          <pc:sldMk cId="4147966049" sldId="322"/>
        </pc:sldMkLst>
        <pc:spChg chg="mod">
          <ac:chgData name="James Carter" userId="15642c36-216d-415f-acb2-2d2e06c8541f" providerId="ADAL" clId="{1425DB2D-E686-4723-B01D-F11F0BE5D8F5}" dt="2025-03-13T11:05:09.755" v="1252" actId="20577"/>
          <ac:spMkLst>
            <pc:docMk/>
            <pc:sldMk cId="4147966049" sldId="322"/>
            <ac:spMk id="2" creationId="{5C7891C2-BDD5-6E07-7EB1-1D7D0ADF432D}"/>
          </ac:spMkLst>
        </pc:spChg>
        <pc:spChg chg="mod">
          <ac:chgData name="James Carter" userId="15642c36-216d-415f-acb2-2d2e06c8541f" providerId="ADAL" clId="{1425DB2D-E686-4723-B01D-F11F0BE5D8F5}" dt="2025-03-13T14:40:00.836" v="2577" actId="20577"/>
          <ac:spMkLst>
            <pc:docMk/>
            <pc:sldMk cId="4147966049" sldId="322"/>
            <ac:spMk id="3" creationId="{4507F2A8-0F6A-A710-B7E0-869F20102ECE}"/>
          </ac:spMkLst>
        </pc:spChg>
        <pc:spChg chg="mod">
          <ac:chgData name="James Carter" userId="15642c36-216d-415f-acb2-2d2e06c8541f" providerId="ADAL" clId="{1425DB2D-E686-4723-B01D-F11F0BE5D8F5}" dt="2025-03-13T14:09:41.778" v="2377" actId="1035"/>
          <ac:spMkLst>
            <pc:docMk/>
            <pc:sldMk cId="4147966049" sldId="322"/>
            <ac:spMk id="6" creationId="{7BC155A2-0B77-5996-4B86-0AEF0F9FFBC4}"/>
          </ac:spMkLst>
        </pc:spChg>
        <pc:spChg chg="mod">
          <ac:chgData name="James Carter" userId="15642c36-216d-415f-acb2-2d2e06c8541f" providerId="ADAL" clId="{1425DB2D-E686-4723-B01D-F11F0BE5D8F5}" dt="2025-03-13T11:04:58.897" v="1248" actId="1076"/>
          <ac:spMkLst>
            <pc:docMk/>
            <pc:sldMk cId="4147966049" sldId="322"/>
            <ac:spMk id="12" creationId="{606FD3B5-18B1-2B1B-E789-136EE95DDD2B}"/>
          </ac:spMkLst>
        </pc:spChg>
        <pc:spChg chg="add mod">
          <ac:chgData name="James Carter" userId="15642c36-216d-415f-acb2-2d2e06c8541f" providerId="ADAL" clId="{1425DB2D-E686-4723-B01D-F11F0BE5D8F5}" dt="2025-03-13T09:28:59.666" v="737"/>
          <ac:spMkLst>
            <pc:docMk/>
            <pc:sldMk cId="4147966049" sldId="322"/>
            <ac:spMk id="18" creationId="{35BA4E90-47F9-84A3-632D-0019A60F7467}"/>
          </ac:spMkLst>
        </pc:spChg>
        <pc:spChg chg="mod">
          <ac:chgData name="James Carter" userId="15642c36-216d-415f-acb2-2d2e06c8541f" providerId="ADAL" clId="{1425DB2D-E686-4723-B01D-F11F0BE5D8F5}" dt="2025-03-13T09:28:59.666" v="737"/>
          <ac:spMkLst>
            <pc:docMk/>
            <pc:sldMk cId="4147966049" sldId="322"/>
            <ac:spMk id="20" creationId="{1EC08DF0-1C74-8B37-F465-AB2ED5696A18}"/>
          </ac:spMkLst>
        </pc:spChg>
        <pc:spChg chg="mod">
          <ac:chgData name="James Carter" userId="15642c36-216d-415f-acb2-2d2e06c8541f" providerId="ADAL" clId="{1425DB2D-E686-4723-B01D-F11F0BE5D8F5}" dt="2025-03-13T09:28:59.666" v="737"/>
          <ac:spMkLst>
            <pc:docMk/>
            <pc:sldMk cId="4147966049" sldId="322"/>
            <ac:spMk id="22" creationId="{F6BFE39D-70B2-92FA-441C-CD9B084CDCA6}"/>
          </ac:spMkLst>
        </pc:spChg>
        <pc:spChg chg="mod">
          <ac:chgData name="James Carter" userId="15642c36-216d-415f-acb2-2d2e06c8541f" providerId="ADAL" clId="{1425DB2D-E686-4723-B01D-F11F0BE5D8F5}" dt="2025-03-13T09:28:59.666" v="737"/>
          <ac:spMkLst>
            <pc:docMk/>
            <pc:sldMk cId="4147966049" sldId="322"/>
            <ac:spMk id="26" creationId="{F2238304-D86A-F02C-3A30-CA474FA3E55E}"/>
          </ac:spMkLst>
        </pc:spChg>
        <pc:spChg chg="mod">
          <ac:chgData name="James Carter" userId="15642c36-216d-415f-acb2-2d2e06c8541f" providerId="ADAL" clId="{1425DB2D-E686-4723-B01D-F11F0BE5D8F5}" dt="2025-03-13T09:28:59.666" v="737"/>
          <ac:spMkLst>
            <pc:docMk/>
            <pc:sldMk cId="4147966049" sldId="322"/>
            <ac:spMk id="27" creationId="{788C5358-FFC8-713D-9AD7-AC44AE4CC24C}"/>
          </ac:spMkLst>
        </pc:spChg>
        <pc:spChg chg="mod">
          <ac:chgData name="James Carter" userId="15642c36-216d-415f-acb2-2d2e06c8541f" providerId="ADAL" clId="{1425DB2D-E686-4723-B01D-F11F0BE5D8F5}" dt="2025-03-13T09:28:59.666" v="737"/>
          <ac:spMkLst>
            <pc:docMk/>
            <pc:sldMk cId="4147966049" sldId="322"/>
            <ac:spMk id="28" creationId="{9A82F019-97CA-8ED2-BC66-CE4FA699207B}"/>
          </ac:spMkLst>
        </pc:spChg>
        <pc:spChg chg="mod">
          <ac:chgData name="James Carter" userId="15642c36-216d-415f-acb2-2d2e06c8541f" providerId="ADAL" clId="{1425DB2D-E686-4723-B01D-F11F0BE5D8F5}" dt="2025-03-13T09:28:59.666" v="737"/>
          <ac:spMkLst>
            <pc:docMk/>
            <pc:sldMk cId="4147966049" sldId="322"/>
            <ac:spMk id="29" creationId="{A2C46E54-513C-AAE6-F9F5-6345BDBA5EE3}"/>
          </ac:spMkLst>
        </pc:spChg>
        <pc:spChg chg="mod">
          <ac:chgData name="James Carter" userId="15642c36-216d-415f-acb2-2d2e06c8541f" providerId="ADAL" clId="{1425DB2D-E686-4723-B01D-F11F0BE5D8F5}" dt="2025-03-13T09:28:59.666" v="737"/>
          <ac:spMkLst>
            <pc:docMk/>
            <pc:sldMk cId="4147966049" sldId="322"/>
            <ac:spMk id="30" creationId="{46671499-F65E-C874-51DA-44D4B7695F73}"/>
          </ac:spMkLst>
        </pc:spChg>
        <pc:spChg chg="mod">
          <ac:chgData name="James Carter" userId="15642c36-216d-415f-acb2-2d2e06c8541f" providerId="ADAL" clId="{1425DB2D-E686-4723-B01D-F11F0BE5D8F5}" dt="2025-03-13T09:28:59.666" v="737"/>
          <ac:spMkLst>
            <pc:docMk/>
            <pc:sldMk cId="4147966049" sldId="322"/>
            <ac:spMk id="31" creationId="{C0948FC1-A721-0C72-F1F4-515AFB71972C}"/>
          </ac:spMkLst>
        </pc:spChg>
        <pc:spChg chg="add mod">
          <ac:chgData name="James Carter" userId="15642c36-216d-415f-acb2-2d2e06c8541f" providerId="ADAL" clId="{1425DB2D-E686-4723-B01D-F11F0BE5D8F5}" dt="2025-03-13T09:28:59.666" v="737"/>
          <ac:spMkLst>
            <pc:docMk/>
            <pc:sldMk cId="4147966049" sldId="322"/>
            <ac:spMk id="32" creationId="{A7FBE8A0-80BF-3C2B-EAD0-74AA0E07E8AD}"/>
          </ac:spMkLst>
        </pc:spChg>
      </pc:sldChg>
      <pc:sldChg chg="addSp delSp modSp add mod modNotesTx">
        <pc:chgData name="James Carter" userId="15642c36-216d-415f-acb2-2d2e06c8541f" providerId="ADAL" clId="{1425DB2D-E686-4723-B01D-F11F0BE5D8F5}" dt="2025-03-13T13:20:38.069" v="2113" actId="1076"/>
        <pc:sldMkLst>
          <pc:docMk/>
          <pc:sldMk cId="2070498409" sldId="323"/>
        </pc:sldMkLst>
      </pc:sldChg>
      <pc:sldChg chg="addSp delSp modSp add mod modNotesTx">
        <pc:chgData name="James Carter" userId="15642c36-216d-415f-acb2-2d2e06c8541f" providerId="ADAL" clId="{1425DB2D-E686-4723-B01D-F11F0BE5D8F5}" dt="2025-03-13T14:16:11.152" v="2467"/>
        <pc:sldMkLst>
          <pc:docMk/>
          <pc:sldMk cId="2085252784" sldId="324"/>
        </pc:sldMkLst>
      </pc:sldChg>
      <pc:sldChg chg="addSp delSp modSp add mod modNotesTx">
        <pc:chgData name="James Carter" userId="15642c36-216d-415f-acb2-2d2e06c8541f" providerId="ADAL" clId="{1425DB2D-E686-4723-B01D-F11F0BE5D8F5}" dt="2025-03-13T14:49:54.046" v="2600" actId="20577"/>
        <pc:sldMkLst>
          <pc:docMk/>
          <pc:sldMk cId="2951945151" sldId="325"/>
        </pc:sldMkLst>
        <pc:spChg chg="mod">
          <ac:chgData name="James Carter" userId="15642c36-216d-415f-acb2-2d2e06c8541f" providerId="ADAL" clId="{1425DB2D-E686-4723-B01D-F11F0BE5D8F5}" dt="2025-03-13T14:49:54.046" v="2600" actId="20577"/>
          <ac:spMkLst>
            <pc:docMk/>
            <pc:sldMk cId="2951945151" sldId="325"/>
            <ac:spMk id="2" creationId="{CF9B462A-72C2-9E87-9809-6E2C3AEC924A}"/>
          </ac:spMkLst>
        </pc:spChg>
        <pc:spChg chg="mod">
          <ac:chgData name="James Carter" userId="15642c36-216d-415f-acb2-2d2e06c8541f" providerId="ADAL" clId="{1425DB2D-E686-4723-B01D-F11F0BE5D8F5}" dt="2025-03-13T10:11:02.839" v="920"/>
          <ac:spMkLst>
            <pc:docMk/>
            <pc:sldMk cId="2951945151" sldId="325"/>
            <ac:spMk id="3" creationId="{3494B31C-479D-3236-FFE6-46F817E2AF44}"/>
          </ac:spMkLst>
        </pc:spChg>
        <pc:spChg chg="mod">
          <ac:chgData name="James Carter" userId="15642c36-216d-415f-acb2-2d2e06c8541f" providerId="ADAL" clId="{1425DB2D-E686-4723-B01D-F11F0BE5D8F5}" dt="2025-03-13T10:10:58.149" v="919"/>
          <ac:spMkLst>
            <pc:docMk/>
            <pc:sldMk cId="2951945151" sldId="325"/>
            <ac:spMk id="12" creationId="{97646BCD-1C45-D2BB-EF67-43FF48F5F149}"/>
          </ac:spMkLst>
        </pc:spChg>
        <pc:spChg chg="add mod">
          <ac:chgData name="James Carter" userId="15642c36-216d-415f-acb2-2d2e06c8541f" providerId="ADAL" clId="{1425DB2D-E686-4723-B01D-F11F0BE5D8F5}" dt="2025-03-13T09:29:58.084" v="753"/>
          <ac:spMkLst>
            <pc:docMk/>
            <pc:sldMk cId="2951945151" sldId="325"/>
            <ac:spMk id="18" creationId="{09C8CF6D-85B8-D515-E141-6D3C3B24221B}"/>
          </ac:spMkLst>
        </pc:spChg>
        <pc:spChg chg="add mod">
          <ac:chgData name="James Carter" userId="15642c36-216d-415f-acb2-2d2e06c8541f" providerId="ADAL" clId="{1425DB2D-E686-4723-B01D-F11F0BE5D8F5}" dt="2025-03-13T09:29:58.084" v="753"/>
          <ac:spMkLst>
            <pc:docMk/>
            <pc:sldMk cId="2951945151" sldId="325"/>
            <ac:spMk id="19" creationId="{276BBC47-EFB5-5375-D554-C680AC1F5D24}"/>
          </ac:spMkLst>
        </pc:spChg>
        <pc:picChg chg="add mod">
          <ac:chgData name="James Carter" userId="15642c36-216d-415f-acb2-2d2e06c8541f" providerId="ADAL" clId="{1425DB2D-E686-4723-B01D-F11F0BE5D8F5}" dt="2025-03-13T11:09:49.997" v="1277" actId="1076"/>
          <ac:picMkLst>
            <pc:docMk/>
            <pc:sldMk cId="2951945151" sldId="325"/>
            <ac:picMk id="21" creationId="{E8BCE01F-E40F-970A-4B07-0E448B81434F}"/>
          </ac:picMkLst>
        </pc:picChg>
      </pc:sldChg>
      <pc:sldChg chg="addSp delSp modSp add mod modNotesTx">
        <pc:chgData name="James Carter" userId="15642c36-216d-415f-acb2-2d2e06c8541f" providerId="ADAL" clId="{1425DB2D-E686-4723-B01D-F11F0BE5D8F5}" dt="2025-03-13T14:51:57.789" v="2632" actId="20577"/>
        <pc:sldMkLst>
          <pc:docMk/>
          <pc:sldMk cId="2310979705" sldId="326"/>
        </pc:sldMkLst>
        <pc:spChg chg="mod">
          <ac:chgData name="James Carter" userId="15642c36-216d-415f-acb2-2d2e06c8541f" providerId="ADAL" clId="{1425DB2D-E686-4723-B01D-F11F0BE5D8F5}" dt="2025-03-13T10:11:08.636" v="921"/>
          <ac:spMkLst>
            <pc:docMk/>
            <pc:sldMk cId="2310979705" sldId="326"/>
            <ac:spMk id="2" creationId="{E45718E5-83BA-8D31-B58D-5C772951632F}"/>
          </ac:spMkLst>
        </pc:spChg>
        <pc:spChg chg="mod">
          <ac:chgData name="James Carter" userId="15642c36-216d-415f-acb2-2d2e06c8541f" providerId="ADAL" clId="{1425DB2D-E686-4723-B01D-F11F0BE5D8F5}" dt="2025-03-13T10:11:11.062" v="922"/>
          <ac:spMkLst>
            <pc:docMk/>
            <pc:sldMk cId="2310979705" sldId="326"/>
            <ac:spMk id="3" creationId="{6E9D0BE4-92FF-C9B8-E184-B678FFCF1D7A}"/>
          </ac:spMkLst>
        </pc:spChg>
        <pc:spChg chg="mod">
          <ac:chgData name="James Carter" userId="15642c36-216d-415f-acb2-2d2e06c8541f" providerId="ADAL" clId="{1425DB2D-E686-4723-B01D-F11F0BE5D8F5}" dt="2025-03-13T13:22:15.171" v="2147"/>
          <ac:spMkLst>
            <pc:docMk/>
            <pc:sldMk cId="2310979705" sldId="326"/>
            <ac:spMk id="5" creationId="{4122F759-E908-E88A-0FD0-C824C397F4AD}"/>
          </ac:spMkLst>
        </pc:spChg>
        <pc:spChg chg="mod">
          <ac:chgData name="James Carter" userId="15642c36-216d-415f-acb2-2d2e06c8541f" providerId="ADAL" clId="{1425DB2D-E686-4723-B01D-F11F0BE5D8F5}" dt="2025-03-13T14:51:57.789" v="2632" actId="20577"/>
          <ac:spMkLst>
            <pc:docMk/>
            <pc:sldMk cId="2310979705" sldId="326"/>
            <ac:spMk id="12" creationId="{05CBFCC1-843D-704A-3F41-5AC0DFC4A28B}"/>
          </ac:spMkLst>
        </pc:spChg>
        <pc:spChg chg="mod">
          <ac:chgData name="James Carter" userId="15642c36-216d-415f-acb2-2d2e06c8541f" providerId="ADAL" clId="{1425DB2D-E686-4723-B01D-F11F0BE5D8F5}" dt="2025-03-13T09:30:18.649" v="757"/>
          <ac:spMkLst>
            <pc:docMk/>
            <pc:sldMk cId="2310979705" sldId="326"/>
            <ac:spMk id="25" creationId="{6FFC103A-0F50-70C8-A627-CDC394C2BAA7}"/>
          </ac:spMkLst>
        </pc:spChg>
        <pc:spChg chg="mod">
          <ac:chgData name="James Carter" userId="15642c36-216d-415f-acb2-2d2e06c8541f" providerId="ADAL" clId="{1425DB2D-E686-4723-B01D-F11F0BE5D8F5}" dt="2025-03-13T09:30:18.649" v="757"/>
          <ac:spMkLst>
            <pc:docMk/>
            <pc:sldMk cId="2310979705" sldId="326"/>
            <ac:spMk id="29" creationId="{583E623B-AD61-13A9-0DDC-25741B3206B9}"/>
          </ac:spMkLst>
        </pc:spChg>
        <pc:spChg chg="mod">
          <ac:chgData name="James Carter" userId="15642c36-216d-415f-acb2-2d2e06c8541f" providerId="ADAL" clId="{1425DB2D-E686-4723-B01D-F11F0BE5D8F5}" dt="2025-03-13T09:30:18.649" v="757"/>
          <ac:spMkLst>
            <pc:docMk/>
            <pc:sldMk cId="2310979705" sldId="326"/>
            <ac:spMk id="34" creationId="{F0B4B137-09DC-804B-0BA8-9C513B0BCF4D}"/>
          </ac:spMkLst>
        </pc:spChg>
        <pc:spChg chg="mod">
          <ac:chgData name="James Carter" userId="15642c36-216d-415f-acb2-2d2e06c8541f" providerId="ADAL" clId="{1425DB2D-E686-4723-B01D-F11F0BE5D8F5}" dt="2025-03-13T09:30:18.649" v="757"/>
          <ac:spMkLst>
            <pc:docMk/>
            <pc:sldMk cId="2310979705" sldId="326"/>
            <ac:spMk id="35" creationId="{2153792D-984D-AFD3-D85D-67392C918476}"/>
          </ac:spMkLst>
        </pc:spChg>
        <pc:spChg chg="mod">
          <ac:chgData name="James Carter" userId="15642c36-216d-415f-acb2-2d2e06c8541f" providerId="ADAL" clId="{1425DB2D-E686-4723-B01D-F11F0BE5D8F5}" dt="2025-03-13T09:30:18.649" v="757"/>
          <ac:spMkLst>
            <pc:docMk/>
            <pc:sldMk cId="2310979705" sldId="326"/>
            <ac:spMk id="36" creationId="{B4F83F56-0EA7-5D0F-123A-4D980DBA450E}"/>
          </ac:spMkLst>
        </pc:spChg>
        <pc:picChg chg="add mod">
          <ac:chgData name="James Carter" userId="15642c36-216d-415f-acb2-2d2e06c8541f" providerId="ADAL" clId="{1425DB2D-E686-4723-B01D-F11F0BE5D8F5}" dt="2025-03-13T11:10:25.172" v="1280" actId="1076"/>
          <ac:picMkLst>
            <pc:docMk/>
            <pc:sldMk cId="2310979705" sldId="326"/>
            <ac:picMk id="73" creationId="{CFA227E8-CDB2-E83F-0F9F-9E4E17E64926}"/>
          </ac:picMkLst>
        </pc:picChg>
      </pc:sldChg>
      <pc:sldChg chg="addSp delSp modSp add mod modNotesTx">
        <pc:chgData name="James Carter" userId="15642c36-216d-415f-acb2-2d2e06c8541f" providerId="ADAL" clId="{1425DB2D-E686-4723-B01D-F11F0BE5D8F5}" dt="2025-03-13T13:23:11.920" v="2163"/>
        <pc:sldMkLst>
          <pc:docMk/>
          <pc:sldMk cId="3345390492" sldId="327"/>
        </pc:sldMkLst>
      </pc:sldChg>
      <pc:sldChg chg="addSp delSp modSp add mod ord modNotesTx">
        <pc:chgData name="James Carter" userId="15642c36-216d-415f-acb2-2d2e06c8541f" providerId="ADAL" clId="{1425DB2D-E686-4723-B01D-F11F0BE5D8F5}" dt="2025-03-13T14:39:42.458" v="2576" actId="14100"/>
        <pc:sldMkLst>
          <pc:docMk/>
          <pc:sldMk cId="129317539" sldId="328"/>
        </pc:sldMkLst>
      </pc:sldChg>
      <pc:sldChg chg="modSp add mod">
        <pc:chgData name="James Carter" userId="15642c36-216d-415f-acb2-2d2e06c8541f" providerId="ADAL" clId="{1425DB2D-E686-4723-B01D-F11F0BE5D8F5}" dt="2025-03-13T13:24:31.539" v="2191" actId="255"/>
        <pc:sldMkLst>
          <pc:docMk/>
          <pc:sldMk cId="335910970" sldId="329"/>
        </pc:sldMkLst>
      </pc:sldChg>
      <pc:sldChg chg="delSp modSp add mod ord modNotesTx">
        <pc:chgData name="James Carter" userId="15642c36-216d-415f-acb2-2d2e06c8541f" providerId="ADAL" clId="{1425DB2D-E686-4723-B01D-F11F0BE5D8F5}" dt="2025-03-13T12:07:42.648" v="1738"/>
        <pc:sldMkLst>
          <pc:docMk/>
          <pc:sldMk cId="1990145010" sldId="330"/>
        </pc:sldMkLst>
      </pc:sldChg>
      <pc:sldChg chg="add modNotesTx">
        <pc:chgData name="James Carter" userId="15642c36-216d-415f-acb2-2d2e06c8541f" providerId="ADAL" clId="{1425DB2D-E686-4723-B01D-F11F0BE5D8F5}" dt="2025-03-13T12:00:08.185" v="1727" actId="20577"/>
        <pc:sldMkLst>
          <pc:docMk/>
          <pc:sldMk cId="3852132569" sldId="331"/>
        </pc:sldMkLst>
      </pc:sldChg>
      <pc:sldChg chg="new del">
        <pc:chgData name="James Carter" userId="15642c36-216d-415f-acb2-2d2e06c8541f" providerId="ADAL" clId="{1425DB2D-E686-4723-B01D-F11F0BE5D8F5}" dt="2025-03-13T13:47:43.400" v="2320" actId="47"/>
        <pc:sldMkLst>
          <pc:docMk/>
          <pc:sldMk cId="975565617" sldId="332"/>
        </pc:sldMkLst>
      </pc:sldChg>
      <pc:sldChg chg="add del">
        <pc:chgData name="James Carter" userId="15642c36-216d-415f-acb2-2d2e06c8541f" providerId="ADAL" clId="{1425DB2D-E686-4723-B01D-F11F0BE5D8F5}" dt="2025-03-13T13:36:43.220" v="2242" actId="47"/>
        <pc:sldMkLst>
          <pc:docMk/>
          <pc:sldMk cId="1305048861" sldId="333"/>
        </pc:sldMkLst>
      </pc:sldChg>
      <pc:sldChg chg="add del">
        <pc:chgData name="James Carter" userId="15642c36-216d-415f-acb2-2d2e06c8541f" providerId="ADAL" clId="{1425DB2D-E686-4723-B01D-F11F0BE5D8F5}" dt="2025-03-13T12:07:15.554" v="1733" actId="47"/>
        <pc:sldMkLst>
          <pc:docMk/>
          <pc:sldMk cId="278594912" sldId="334"/>
        </pc:sldMkLst>
      </pc:sldChg>
      <pc:sldChg chg="modSp add mod">
        <pc:chgData name="James Carter" userId="15642c36-216d-415f-acb2-2d2e06c8541f" providerId="ADAL" clId="{1425DB2D-E686-4723-B01D-F11F0BE5D8F5}" dt="2025-03-13T12:08:44.998" v="1751" actId="14100"/>
        <pc:sldMkLst>
          <pc:docMk/>
          <pc:sldMk cId="968810475" sldId="334"/>
        </pc:sldMkLst>
      </pc:sldChg>
      <pc:sldChg chg="modSp add mod ord">
        <pc:chgData name="James Carter" userId="15642c36-216d-415f-acb2-2d2e06c8541f" providerId="ADAL" clId="{1425DB2D-E686-4723-B01D-F11F0BE5D8F5}" dt="2025-03-13T12:09:44.692" v="1761" actId="14100"/>
        <pc:sldMkLst>
          <pc:docMk/>
          <pc:sldMk cId="2149700993" sldId="335"/>
        </pc:sldMkLst>
        <pc:spChg chg="mod">
          <ac:chgData name="James Carter" userId="15642c36-216d-415f-acb2-2d2e06c8541f" providerId="ADAL" clId="{1425DB2D-E686-4723-B01D-F11F0BE5D8F5}" dt="2025-03-13T12:09:44.692" v="1761" actId="14100"/>
          <ac:spMkLst>
            <pc:docMk/>
            <pc:sldMk cId="2149700993" sldId="335"/>
            <ac:spMk id="6" creationId="{14E687C8-733D-CA4D-23ED-8BAA836178DE}"/>
          </ac:spMkLst>
        </pc:spChg>
      </pc:sldChg>
      <pc:sldChg chg="modSp add del mod">
        <pc:chgData name="James Carter" userId="15642c36-216d-415f-acb2-2d2e06c8541f" providerId="ADAL" clId="{1425DB2D-E686-4723-B01D-F11F0BE5D8F5}" dt="2025-03-13T12:11:27.749" v="1773" actId="47"/>
        <pc:sldMkLst>
          <pc:docMk/>
          <pc:sldMk cId="3873196625" sldId="336"/>
        </pc:sldMkLst>
      </pc:sldChg>
      <pc:sldChg chg="modSp add mod">
        <pc:chgData name="James Carter" userId="15642c36-216d-415f-acb2-2d2e06c8541f" providerId="ADAL" clId="{1425DB2D-E686-4723-B01D-F11F0BE5D8F5}" dt="2025-03-13T12:11:25.341" v="1772"/>
        <pc:sldMkLst>
          <pc:docMk/>
          <pc:sldMk cId="2071639516" sldId="337"/>
        </pc:sldMkLst>
        <pc:spChg chg="mod">
          <ac:chgData name="James Carter" userId="15642c36-216d-415f-acb2-2d2e06c8541f" providerId="ADAL" clId="{1425DB2D-E686-4723-B01D-F11F0BE5D8F5}" dt="2025-03-13T12:11:25.341" v="1772"/>
          <ac:spMkLst>
            <pc:docMk/>
            <pc:sldMk cId="2071639516" sldId="337"/>
            <ac:spMk id="4" creationId="{CE48467F-7CA4-4AC2-D6ED-A65E7C823C04}"/>
          </ac:spMkLst>
        </pc:spChg>
      </pc:sldChg>
      <pc:sldChg chg="modSp add mod ord">
        <pc:chgData name="James Carter" userId="15642c36-216d-415f-acb2-2d2e06c8541f" providerId="ADAL" clId="{1425DB2D-E686-4723-B01D-F11F0BE5D8F5}" dt="2025-03-13T12:14:34.184" v="1809"/>
        <pc:sldMkLst>
          <pc:docMk/>
          <pc:sldMk cId="3842876473" sldId="338"/>
        </pc:sldMkLst>
      </pc:sldChg>
      <pc:sldChg chg="modSp add mod">
        <pc:chgData name="James Carter" userId="15642c36-216d-415f-acb2-2d2e06c8541f" providerId="ADAL" clId="{1425DB2D-E686-4723-B01D-F11F0BE5D8F5}" dt="2025-03-13T12:17:21.902" v="1844"/>
        <pc:sldMkLst>
          <pc:docMk/>
          <pc:sldMk cId="2833689617" sldId="339"/>
        </pc:sldMkLst>
      </pc:sldChg>
      <pc:sldChg chg="modSp add mod">
        <pc:chgData name="James Carter" userId="15642c36-216d-415f-acb2-2d2e06c8541f" providerId="ADAL" clId="{1425DB2D-E686-4723-B01D-F11F0BE5D8F5}" dt="2025-03-13T12:19:08.221" v="1878"/>
        <pc:sldMkLst>
          <pc:docMk/>
          <pc:sldMk cId="1779251511" sldId="340"/>
        </pc:sldMkLst>
      </pc:sldChg>
      <pc:sldChg chg="modSp add mod">
        <pc:chgData name="James Carter" userId="15642c36-216d-415f-acb2-2d2e06c8541f" providerId="ADAL" clId="{1425DB2D-E686-4723-B01D-F11F0BE5D8F5}" dt="2025-03-13T12:22:03.292" v="1946" actId="20577"/>
        <pc:sldMkLst>
          <pc:docMk/>
          <pc:sldMk cId="4198072820" sldId="341"/>
        </pc:sldMkLst>
        <pc:spChg chg="mod">
          <ac:chgData name="James Carter" userId="15642c36-216d-415f-acb2-2d2e06c8541f" providerId="ADAL" clId="{1425DB2D-E686-4723-B01D-F11F0BE5D8F5}" dt="2025-03-13T12:22:03.292" v="1946" actId="20577"/>
          <ac:spMkLst>
            <pc:docMk/>
            <pc:sldMk cId="4198072820" sldId="341"/>
            <ac:spMk id="6" creationId="{74953A55-73F9-88FC-31FC-88996A6EB522}"/>
          </ac:spMkLst>
        </pc:spChg>
      </pc:sldChg>
      <pc:sldChg chg="modSp add mod">
        <pc:chgData name="James Carter" userId="15642c36-216d-415f-acb2-2d2e06c8541f" providerId="ADAL" clId="{1425DB2D-E686-4723-B01D-F11F0BE5D8F5}" dt="2025-03-13T12:23:11.656" v="1985"/>
        <pc:sldMkLst>
          <pc:docMk/>
          <pc:sldMk cId="3558136519" sldId="342"/>
        </pc:sldMkLst>
      </pc:sldChg>
      <pc:sldChg chg="modSp add mod">
        <pc:chgData name="James Carter" userId="15642c36-216d-415f-acb2-2d2e06c8541f" providerId="ADAL" clId="{1425DB2D-E686-4723-B01D-F11F0BE5D8F5}" dt="2025-03-13T13:18:47.662" v="2085"/>
        <pc:sldMkLst>
          <pc:docMk/>
          <pc:sldMk cId="4182685338" sldId="343"/>
        </pc:sldMkLst>
      </pc:sldChg>
      <pc:sldChg chg="addSp delSp modSp add mod">
        <pc:chgData name="James Carter" userId="15642c36-216d-415f-acb2-2d2e06c8541f" providerId="ADAL" clId="{1425DB2D-E686-4723-B01D-F11F0BE5D8F5}" dt="2025-03-13T14:26:43.598" v="2560" actId="20577"/>
        <pc:sldMkLst>
          <pc:docMk/>
          <pc:sldMk cId="588776002" sldId="344"/>
        </pc:sldMkLst>
      </pc:sldChg>
      <pc:sldChg chg="addSp delSp modSp add mod">
        <pc:chgData name="James Carter" userId="15642c36-216d-415f-acb2-2d2e06c8541f" providerId="ADAL" clId="{1425DB2D-E686-4723-B01D-F11F0BE5D8F5}" dt="2025-03-13T14:08:32.266" v="2360"/>
        <pc:sldMkLst>
          <pc:docMk/>
          <pc:sldMk cId="1499262865" sldId="345"/>
        </pc:sldMkLst>
      </pc:sldChg>
      <pc:sldChg chg="add del">
        <pc:chgData name="James Carter" userId="15642c36-216d-415f-acb2-2d2e06c8541f" providerId="ADAL" clId="{1425DB2D-E686-4723-B01D-F11F0BE5D8F5}" dt="2025-03-13T13:41:36.130" v="2251"/>
        <pc:sldMkLst>
          <pc:docMk/>
          <pc:sldMk cId="1391802089" sldId="346"/>
        </pc:sldMkLst>
      </pc:sldChg>
      <pc:sldChg chg="addSp delSp modSp add mod">
        <pc:chgData name="James Carter" userId="15642c36-216d-415f-acb2-2d2e06c8541f" providerId="ADAL" clId="{1425DB2D-E686-4723-B01D-F11F0BE5D8F5}" dt="2025-03-13T14:05:58.655" v="2358" actId="1076"/>
        <pc:sldMkLst>
          <pc:docMk/>
          <pc:sldMk cId="2619463867"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B494F-565C-4FE1-8895-12B1A3D4A348}" type="datetimeFigureOut">
              <a:rPr lang="en-GB" smtClean="0"/>
              <a:t>28/04/2025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0F9AC-6333-47FF-9B1C-C06430BBE3A7}" type="slidenum">
              <a:rPr lang="en-GB" smtClean="0"/>
              <a:t>‹#›</a:t>
            </a:fld>
            <a:endParaRPr lang="en-GB"/>
          </a:p>
        </p:txBody>
      </p:sp>
    </p:spTree>
    <p:extLst>
      <p:ext uri="{BB962C8B-B14F-4D97-AF65-F5344CB8AC3E}">
        <p14:creationId xmlns:p14="http://schemas.microsoft.com/office/powerpoint/2010/main" val="2194478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B76CF-956B-72FA-41DA-C6826F3C0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93CBE-D77C-19A8-1B48-64C67ACD0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AC8FC-9856-0510-EC9D-97629269301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370327B-425B-8EC4-7365-D3587C0C3797}"/>
              </a:ext>
            </a:extLst>
          </p:cNvPr>
          <p:cNvSpPr>
            <a:spLocks noGrp="1"/>
          </p:cNvSpPr>
          <p:nvPr>
            <p:ph type="sldNum" sz="quarter" idx="5"/>
          </p:nvPr>
        </p:nvSpPr>
        <p:spPr/>
        <p:txBody>
          <a:bodyPr/>
          <a:lstStyle/>
          <a:p>
            <a:fld id="{D730F9AC-6333-47FF-9B1C-C06430BBE3A7}" type="slidenum">
              <a:rPr lang="en-GB" smtClean="0"/>
              <a:t>2</a:t>
            </a:fld>
            <a:endParaRPr lang="en-GB"/>
          </a:p>
        </p:txBody>
      </p:sp>
    </p:spTree>
    <p:extLst>
      <p:ext uri="{BB962C8B-B14F-4D97-AF65-F5344CB8AC3E}">
        <p14:creationId xmlns:p14="http://schemas.microsoft.com/office/powerpoint/2010/main" val="3815803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7D630-0562-EE26-6C5B-3E3D8E128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EA842-D266-DF5B-73C9-9821882BE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69BA9-2903-BBE2-FE61-AC09C1B27519}"/>
              </a:ext>
            </a:extLst>
          </p:cNvPr>
          <p:cNvSpPr>
            <a:spLocks noGrp="1"/>
          </p:cNvSpPr>
          <p:nvPr>
            <p:ph type="body" idx="1"/>
          </p:nvPr>
        </p:nvSpPr>
        <p:spPr/>
        <p:txBody>
          <a:bodyPr/>
          <a:lstStyle/>
          <a:p>
            <a:endParaRPr lang="en-GB" i="0" dirty="0"/>
          </a:p>
        </p:txBody>
      </p:sp>
      <p:sp>
        <p:nvSpPr>
          <p:cNvPr id="4" name="Slide Number Placeholder 3">
            <a:extLst>
              <a:ext uri="{FF2B5EF4-FFF2-40B4-BE49-F238E27FC236}">
                <a16:creationId xmlns:a16="http://schemas.microsoft.com/office/drawing/2014/main" id="{96586668-575A-7D01-AB06-3741BC7741D8}"/>
              </a:ext>
            </a:extLst>
          </p:cNvPr>
          <p:cNvSpPr>
            <a:spLocks noGrp="1"/>
          </p:cNvSpPr>
          <p:nvPr>
            <p:ph type="sldNum" sz="quarter" idx="5"/>
          </p:nvPr>
        </p:nvSpPr>
        <p:spPr/>
        <p:txBody>
          <a:bodyPr/>
          <a:lstStyle/>
          <a:p>
            <a:fld id="{D730F9AC-6333-47FF-9B1C-C06430BBE3A7}" type="slidenum">
              <a:rPr lang="en-GB" smtClean="0"/>
              <a:t>11</a:t>
            </a:fld>
            <a:endParaRPr lang="en-GB"/>
          </a:p>
        </p:txBody>
      </p:sp>
    </p:spTree>
    <p:extLst>
      <p:ext uri="{BB962C8B-B14F-4D97-AF65-F5344CB8AC3E}">
        <p14:creationId xmlns:p14="http://schemas.microsoft.com/office/powerpoint/2010/main" val="2166023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6786C-276C-F217-6D6C-22FA9B99A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6738-2059-1D37-5E3F-D8D4E43DC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A0626-6888-736D-5A2E-E3D3F25F4F2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671A187-95C9-09ED-A0BA-7759A51DCB9F}"/>
              </a:ext>
            </a:extLst>
          </p:cNvPr>
          <p:cNvSpPr>
            <a:spLocks noGrp="1"/>
          </p:cNvSpPr>
          <p:nvPr>
            <p:ph type="sldNum" sz="quarter" idx="5"/>
          </p:nvPr>
        </p:nvSpPr>
        <p:spPr/>
        <p:txBody>
          <a:bodyPr/>
          <a:lstStyle/>
          <a:p>
            <a:fld id="{D730F9AC-6333-47FF-9B1C-C06430BBE3A7}" type="slidenum">
              <a:rPr lang="en-GB" smtClean="0"/>
              <a:t>12</a:t>
            </a:fld>
            <a:endParaRPr lang="en-GB"/>
          </a:p>
        </p:txBody>
      </p:sp>
    </p:spTree>
    <p:extLst>
      <p:ext uri="{BB962C8B-B14F-4D97-AF65-F5344CB8AC3E}">
        <p14:creationId xmlns:p14="http://schemas.microsoft.com/office/powerpoint/2010/main" val="3445865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89011-9E24-351F-4ECB-E3B0760EC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9D697-0B9B-445C-2922-6884B4F747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DC9AE-2135-2F84-44D4-7293FBFCCD9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EEDF082-CAEC-8B60-3D86-F33EF541F043}"/>
              </a:ext>
            </a:extLst>
          </p:cNvPr>
          <p:cNvSpPr>
            <a:spLocks noGrp="1"/>
          </p:cNvSpPr>
          <p:nvPr>
            <p:ph type="sldNum" sz="quarter" idx="5"/>
          </p:nvPr>
        </p:nvSpPr>
        <p:spPr/>
        <p:txBody>
          <a:bodyPr/>
          <a:lstStyle/>
          <a:p>
            <a:fld id="{D730F9AC-6333-47FF-9B1C-C06430BBE3A7}" type="slidenum">
              <a:rPr lang="en-GB" smtClean="0"/>
              <a:t>13</a:t>
            </a:fld>
            <a:endParaRPr lang="en-GB"/>
          </a:p>
        </p:txBody>
      </p:sp>
    </p:spTree>
    <p:extLst>
      <p:ext uri="{BB962C8B-B14F-4D97-AF65-F5344CB8AC3E}">
        <p14:creationId xmlns:p14="http://schemas.microsoft.com/office/powerpoint/2010/main" val="4207101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F3967-D3B5-A6D7-1DC7-CA954AE8E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2B2641-EA0D-C3D6-BED9-AA24CDAC30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2A6C2-44A1-BAE4-E8CB-3770CCE32FF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E1F8075-1269-E538-F9E0-2A43BFEEB114}"/>
              </a:ext>
            </a:extLst>
          </p:cNvPr>
          <p:cNvSpPr>
            <a:spLocks noGrp="1"/>
          </p:cNvSpPr>
          <p:nvPr>
            <p:ph type="sldNum" sz="quarter" idx="5"/>
          </p:nvPr>
        </p:nvSpPr>
        <p:spPr/>
        <p:txBody>
          <a:bodyPr/>
          <a:lstStyle/>
          <a:p>
            <a:fld id="{D730F9AC-6333-47FF-9B1C-C06430BBE3A7}" type="slidenum">
              <a:rPr lang="en-GB" smtClean="0"/>
              <a:t>14</a:t>
            </a:fld>
            <a:endParaRPr lang="en-GB"/>
          </a:p>
        </p:txBody>
      </p:sp>
    </p:spTree>
    <p:extLst>
      <p:ext uri="{BB962C8B-B14F-4D97-AF65-F5344CB8AC3E}">
        <p14:creationId xmlns:p14="http://schemas.microsoft.com/office/powerpoint/2010/main" val="4181159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63597-16B6-0FE6-1E7B-42C3B8F41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53D89-99A8-AD91-120B-E1E2FF502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87A26-135D-2E6F-EFCF-5BA34CCF7931}"/>
              </a:ext>
            </a:extLst>
          </p:cNvPr>
          <p:cNvSpPr>
            <a:spLocks noGrp="1"/>
          </p:cNvSpPr>
          <p:nvPr>
            <p:ph type="body" idx="1"/>
          </p:nvPr>
        </p:nvSpPr>
        <p:spPr/>
        <p:txBody>
          <a:bodyPr/>
          <a:lstStyle/>
          <a:p>
            <a:endParaRPr lang="en-GB" i="0" dirty="0"/>
          </a:p>
        </p:txBody>
      </p:sp>
      <p:sp>
        <p:nvSpPr>
          <p:cNvPr id="4" name="Slide Number Placeholder 3">
            <a:extLst>
              <a:ext uri="{FF2B5EF4-FFF2-40B4-BE49-F238E27FC236}">
                <a16:creationId xmlns:a16="http://schemas.microsoft.com/office/drawing/2014/main" id="{70108B41-3A72-4F22-278C-CE895E88D44D}"/>
              </a:ext>
            </a:extLst>
          </p:cNvPr>
          <p:cNvSpPr>
            <a:spLocks noGrp="1"/>
          </p:cNvSpPr>
          <p:nvPr>
            <p:ph type="sldNum" sz="quarter" idx="5"/>
          </p:nvPr>
        </p:nvSpPr>
        <p:spPr/>
        <p:txBody>
          <a:bodyPr/>
          <a:lstStyle/>
          <a:p>
            <a:fld id="{D730F9AC-6333-47FF-9B1C-C06430BBE3A7}" type="slidenum">
              <a:rPr lang="en-GB" smtClean="0"/>
              <a:t>15</a:t>
            </a:fld>
            <a:endParaRPr lang="en-GB"/>
          </a:p>
        </p:txBody>
      </p:sp>
    </p:spTree>
    <p:extLst>
      <p:ext uri="{BB962C8B-B14F-4D97-AF65-F5344CB8AC3E}">
        <p14:creationId xmlns:p14="http://schemas.microsoft.com/office/powerpoint/2010/main" val="2169610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7E48-6756-BC2A-8898-48804E8D1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51EE5-C38C-820C-F773-BFF0F7C62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34A8B-CF45-5914-E0CB-1CF144E0EF4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9405944-64B4-1638-C44B-C5B8AD50A402}"/>
              </a:ext>
            </a:extLst>
          </p:cNvPr>
          <p:cNvSpPr>
            <a:spLocks noGrp="1"/>
          </p:cNvSpPr>
          <p:nvPr>
            <p:ph type="sldNum" sz="quarter" idx="5"/>
          </p:nvPr>
        </p:nvSpPr>
        <p:spPr/>
        <p:txBody>
          <a:bodyPr/>
          <a:lstStyle/>
          <a:p>
            <a:fld id="{D730F9AC-6333-47FF-9B1C-C06430BBE3A7}" type="slidenum">
              <a:rPr lang="en-GB" smtClean="0"/>
              <a:t>16</a:t>
            </a:fld>
            <a:endParaRPr lang="en-GB"/>
          </a:p>
        </p:txBody>
      </p:sp>
    </p:spTree>
    <p:extLst>
      <p:ext uri="{BB962C8B-B14F-4D97-AF65-F5344CB8AC3E}">
        <p14:creationId xmlns:p14="http://schemas.microsoft.com/office/powerpoint/2010/main" val="2462696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DE846-5F89-EC20-388F-CD3762EA3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00530-CD2B-010C-2AC9-771355454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D6A1E-9389-A091-3CED-4D9D8F41503A}"/>
              </a:ext>
            </a:extLst>
          </p:cNvPr>
          <p:cNvSpPr>
            <a:spLocks noGrp="1"/>
          </p:cNvSpPr>
          <p:nvPr>
            <p:ph type="body" idx="1"/>
          </p:nvPr>
        </p:nvSpPr>
        <p:spPr/>
        <p:txBody>
          <a:bodyPr/>
          <a:lstStyle/>
          <a:p>
            <a:endParaRPr lang="en-GB" i="0" dirty="0"/>
          </a:p>
        </p:txBody>
      </p:sp>
      <p:sp>
        <p:nvSpPr>
          <p:cNvPr id="4" name="Slide Number Placeholder 3">
            <a:extLst>
              <a:ext uri="{FF2B5EF4-FFF2-40B4-BE49-F238E27FC236}">
                <a16:creationId xmlns:a16="http://schemas.microsoft.com/office/drawing/2014/main" id="{A12E081C-9F6F-4C46-ED51-B8C70389A7D7}"/>
              </a:ext>
            </a:extLst>
          </p:cNvPr>
          <p:cNvSpPr>
            <a:spLocks noGrp="1"/>
          </p:cNvSpPr>
          <p:nvPr>
            <p:ph type="sldNum" sz="quarter" idx="5"/>
          </p:nvPr>
        </p:nvSpPr>
        <p:spPr/>
        <p:txBody>
          <a:bodyPr/>
          <a:lstStyle/>
          <a:p>
            <a:fld id="{D730F9AC-6333-47FF-9B1C-C06430BBE3A7}" type="slidenum">
              <a:rPr lang="en-GB" smtClean="0"/>
              <a:t>17</a:t>
            </a:fld>
            <a:endParaRPr lang="en-GB"/>
          </a:p>
        </p:txBody>
      </p:sp>
    </p:spTree>
    <p:extLst>
      <p:ext uri="{BB962C8B-B14F-4D97-AF65-F5344CB8AC3E}">
        <p14:creationId xmlns:p14="http://schemas.microsoft.com/office/powerpoint/2010/main" val="2985548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CD4B3-A248-D364-C25A-C4C1E0180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F9B39-C839-063B-DA30-8331835C3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E80D71-A48C-F2B8-96A2-96D5B99C782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67AE24B-7BCB-27F9-BA0D-B94568CF3EBC}"/>
              </a:ext>
            </a:extLst>
          </p:cNvPr>
          <p:cNvSpPr>
            <a:spLocks noGrp="1"/>
          </p:cNvSpPr>
          <p:nvPr>
            <p:ph type="sldNum" sz="quarter" idx="5"/>
          </p:nvPr>
        </p:nvSpPr>
        <p:spPr/>
        <p:txBody>
          <a:bodyPr/>
          <a:lstStyle/>
          <a:p>
            <a:fld id="{D730F9AC-6333-47FF-9B1C-C06430BBE3A7}" type="slidenum">
              <a:rPr lang="en-GB" smtClean="0"/>
              <a:t>18</a:t>
            </a:fld>
            <a:endParaRPr lang="en-GB"/>
          </a:p>
        </p:txBody>
      </p:sp>
    </p:spTree>
    <p:extLst>
      <p:ext uri="{BB962C8B-B14F-4D97-AF65-F5344CB8AC3E}">
        <p14:creationId xmlns:p14="http://schemas.microsoft.com/office/powerpoint/2010/main" val="1802509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8BF53-ACBE-4448-7D1B-9F658FDEC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3EB8A-7597-24A2-12BD-A4515157A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A47ED-0E04-F757-DF44-3E069DFFE3D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4C52BB6-F381-3512-4DD9-706429427FFC}"/>
              </a:ext>
            </a:extLst>
          </p:cNvPr>
          <p:cNvSpPr>
            <a:spLocks noGrp="1"/>
          </p:cNvSpPr>
          <p:nvPr>
            <p:ph type="sldNum" sz="quarter" idx="5"/>
          </p:nvPr>
        </p:nvSpPr>
        <p:spPr/>
        <p:txBody>
          <a:bodyPr/>
          <a:lstStyle/>
          <a:p>
            <a:fld id="{D730F9AC-6333-47FF-9B1C-C06430BBE3A7}" type="slidenum">
              <a:rPr lang="en-GB" smtClean="0"/>
              <a:t>19</a:t>
            </a:fld>
            <a:endParaRPr lang="en-GB"/>
          </a:p>
        </p:txBody>
      </p:sp>
    </p:spTree>
    <p:extLst>
      <p:ext uri="{BB962C8B-B14F-4D97-AF65-F5344CB8AC3E}">
        <p14:creationId xmlns:p14="http://schemas.microsoft.com/office/powerpoint/2010/main" val="3592575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F971D-F7C9-7248-F8FE-312BDFBF4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04A64-02F4-CE11-6F88-E885969D5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F370D-31D0-BE83-C9DB-E246779A562A}"/>
              </a:ext>
            </a:extLst>
          </p:cNvPr>
          <p:cNvSpPr>
            <a:spLocks noGrp="1"/>
          </p:cNvSpPr>
          <p:nvPr>
            <p:ph type="body" idx="1"/>
          </p:nvPr>
        </p:nvSpPr>
        <p:spPr/>
        <p:txBody>
          <a:bodyPr/>
          <a:lstStyle/>
          <a:p>
            <a:endParaRPr lang="en-GB" i="0" dirty="0"/>
          </a:p>
        </p:txBody>
      </p:sp>
      <p:sp>
        <p:nvSpPr>
          <p:cNvPr id="4" name="Slide Number Placeholder 3">
            <a:extLst>
              <a:ext uri="{FF2B5EF4-FFF2-40B4-BE49-F238E27FC236}">
                <a16:creationId xmlns:a16="http://schemas.microsoft.com/office/drawing/2014/main" id="{F44418EE-A0FA-77A0-D665-EA70DC0AF168}"/>
              </a:ext>
            </a:extLst>
          </p:cNvPr>
          <p:cNvSpPr>
            <a:spLocks noGrp="1"/>
          </p:cNvSpPr>
          <p:nvPr>
            <p:ph type="sldNum" sz="quarter" idx="5"/>
          </p:nvPr>
        </p:nvSpPr>
        <p:spPr/>
        <p:txBody>
          <a:bodyPr/>
          <a:lstStyle/>
          <a:p>
            <a:fld id="{D730F9AC-6333-47FF-9B1C-C06430BBE3A7}" type="slidenum">
              <a:rPr lang="en-GB" smtClean="0"/>
              <a:t>20</a:t>
            </a:fld>
            <a:endParaRPr lang="en-GB"/>
          </a:p>
        </p:txBody>
      </p:sp>
    </p:spTree>
    <p:extLst>
      <p:ext uri="{BB962C8B-B14F-4D97-AF65-F5344CB8AC3E}">
        <p14:creationId xmlns:p14="http://schemas.microsoft.com/office/powerpoint/2010/main" val="135565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0095D-EC07-4B85-E368-72A9A48C3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06944-07FC-C96D-A9C9-19EE1B6E1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D251B3-7CFD-E1BE-2DF0-FF6B72DBA54F}"/>
              </a:ext>
            </a:extLst>
          </p:cNvPr>
          <p:cNvSpPr>
            <a:spLocks noGrp="1"/>
          </p:cNvSpPr>
          <p:nvPr>
            <p:ph type="body" idx="1"/>
          </p:nvPr>
        </p:nvSpPr>
        <p:spPr/>
        <p:txBody>
          <a:bodyPr/>
          <a:lstStyle/>
          <a:p>
            <a:endParaRPr lang="en-GB" i="0" dirty="0"/>
          </a:p>
        </p:txBody>
      </p:sp>
      <p:sp>
        <p:nvSpPr>
          <p:cNvPr id="4" name="Slide Number Placeholder 3">
            <a:extLst>
              <a:ext uri="{FF2B5EF4-FFF2-40B4-BE49-F238E27FC236}">
                <a16:creationId xmlns:a16="http://schemas.microsoft.com/office/drawing/2014/main" id="{F35D1405-8B7C-B0DC-1003-416BC6727FAA}"/>
              </a:ext>
            </a:extLst>
          </p:cNvPr>
          <p:cNvSpPr>
            <a:spLocks noGrp="1"/>
          </p:cNvSpPr>
          <p:nvPr>
            <p:ph type="sldNum" sz="quarter" idx="5"/>
          </p:nvPr>
        </p:nvSpPr>
        <p:spPr/>
        <p:txBody>
          <a:bodyPr/>
          <a:lstStyle/>
          <a:p>
            <a:fld id="{D730F9AC-6333-47FF-9B1C-C06430BBE3A7}" type="slidenum">
              <a:rPr lang="en-GB" smtClean="0"/>
              <a:t>3</a:t>
            </a:fld>
            <a:endParaRPr lang="en-GB"/>
          </a:p>
        </p:txBody>
      </p:sp>
    </p:spTree>
    <p:extLst>
      <p:ext uri="{BB962C8B-B14F-4D97-AF65-F5344CB8AC3E}">
        <p14:creationId xmlns:p14="http://schemas.microsoft.com/office/powerpoint/2010/main" val="1368774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DE953-E4F3-FBE5-6000-1996CAF9F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B17CF-CA6B-1472-3B91-9B349B3F3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F9957-3A69-22DE-3C57-2339E123B6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0C8F85D-03E9-2518-8D18-D5911B2C64A1}"/>
              </a:ext>
            </a:extLst>
          </p:cNvPr>
          <p:cNvSpPr>
            <a:spLocks noGrp="1"/>
          </p:cNvSpPr>
          <p:nvPr>
            <p:ph type="sldNum" sz="quarter" idx="5"/>
          </p:nvPr>
        </p:nvSpPr>
        <p:spPr/>
        <p:txBody>
          <a:bodyPr/>
          <a:lstStyle/>
          <a:p>
            <a:fld id="{D730F9AC-6333-47FF-9B1C-C06430BBE3A7}" type="slidenum">
              <a:rPr lang="en-GB" smtClean="0"/>
              <a:t>21</a:t>
            </a:fld>
            <a:endParaRPr lang="en-GB"/>
          </a:p>
        </p:txBody>
      </p:sp>
    </p:spTree>
    <p:extLst>
      <p:ext uri="{BB962C8B-B14F-4D97-AF65-F5344CB8AC3E}">
        <p14:creationId xmlns:p14="http://schemas.microsoft.com/office/powerpoint/2010/main" val="2961346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CF0C6-19F5-E995-B43F-389C87243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8C4FC-D511-1AB7-EBC9-A6CD4997A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AF561-873B-14DE-4743-D159DC25C11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33F1DBF-7DCE-BCCA-FA66-B5BC2525F908}"/>
              </a:ext>
            </a:extLst>
          </p:cNvPr>
          <p:cNvSpPr>
            <a:spLocks noGrp="1"/>
          </p:cNvSpPr>
          <p:nvPr>
            <p:ph type="sldNum" sz="quarter" idx="5"/>
          </p:nvPr>
        </p:nvSpPr>
        <p:spPr/>
        <p:txBody>
          <a:bodyPr/>
          <a:lstStyle/>
          <a:p>
            <a:fld id="{D730F9AC-6333-47FF-9B1C-C06430BBE3A7}" type="slidenum">
              <a:rPr lang="en-GB" smtClean="0"/>
              <a:t>22</a:t>
            </a:fld>
            <a:endParaRPr lang="en-GB"/>
          </a:p>
        </p:txBody>
      </p:sp>
    </p:spTree>
    <p:extLst>
      <p:ext uri="{BB962C8B-B14F-4D97-AF65-F5344CB8AC3E}">
        <p14:creationId xmlns:p14="http://schemas.microsoft.com/office/powerpoint/2010/main" val="3576963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61237-6327-429F-D3BF-0B4562D9C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944BD-E872-26B1-8947-5B7577B04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30656-8986-C38A-830C-49495B9A3B7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4BFCFCC-6198-50AE-36FD-FCFAD5216C58}"/>
              </a:ext>
            </a:extLst>
          </p:cNvPr>
          <p:cNvSpPr>
            <a:spLocks noGrp="1"/>
          </p:cNvSpPr>
          <p:nvPr>
            <p:ph type="sldNum" sz="quarter" idx="5"/>
          </p:nvPr>
        </p:nvSpPr>
        <p:spPr/>
        <p:txBody>
          <a:bodyPr/>
          <a:lstStyle/>
          <a:p>
            <a:fld id="{D730F9AC-6333-47FF-9B1C-C06430BBE3A7}" type="slidenum">
              <a:rPr lang="en-GB" smtClean="0"/>
              <a:t>23</a:t>
            </a:fld>
            <a:endParaRPr lang="en-GB"/>
          </a:p>
        </p:txBody>
      </p:sp>
    </p:spTree>
    <p:extLst>
      <p:ext uri="{BB962C8B-B14F-4D97-AF65-F5344CB8AC3E}">
        <p14:creationId xmlns:p14="http://schemas.microsoft.com/office/powerpoint/2010/main" val="1331106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767B1-FECC-A60C-56CB-315D77EF1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46151-53FD-E78B-1AED-ED58653D0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8AC40-19DB-6544-B865-267F327EF67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34031DB-AA36-7873-D474-72DEFA6E4D9C}"/>
              </a:ext>
            </a:extLst>
          </p:cNvPr>
          <p:cNvSpPr>
            <a:spLocks noGrp="1"/>
          </p:cNvSpPr>
          <p:nvPr>
            <p:ph type="sldNum" sz="quarter" idx="5"/>
          </p:nvPr>
        </p:nvSpPr>
        <p:spPr/>
        <p:txBody>
          <a:bodyPr/>
          <a:lstStyle/>
          <a:p>
            <a:fld id="{D730F9AC-6333-47FF-9B1C-C06430BBE3A7}" type="slidenum">
              <a:rPr lang="en-GB" smtClean="0"/>
              <a:t>24</a:t>
            </a:fld>
            <a:endParaRPr lang="en-GB"/>
          </a:p>
        </p:txBody>
      </p:sp>
    </p:spTree>
    <p:extLst>
      <p:ext uri="{BB962C8B-B14F-4D97-AF65-F5344CB8AC3E}">
        <p14:creationId xmlns:p14="http://schemas.microsoft.com/office/powerpoint/2010/main" val="3989533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18CD4-B812-0853-8EB6-0A9787CF5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4ED92-0450-BF5C-5672-1F2A97A1E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49F2F-AAF0-54B7-C0B4-DE92BD15CDE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DE63AFA-EFC2-614A-4370-9ADE224EE704}"/>
              </a:ext>
            </a:extLst>
          </p:cNvPr>
          <p:cNvSpPr>
            <a:spLocks noGrp="1"/>
          </p:cNvSpPr>
          <p:nvPr>
            <p:ph type="sldNum" sz="quarter" idx="5"/>
          </p:nvPr>
        </p:nvSpPr>
        <p:spPr/>
        <p:txBody>
          <a:bodyPr/>
          <a:lstStyle/>
          <a:p>
            <a:fld id="{D730F9AC-6333-47FF-9B1C-C06430BBE3A7}" type="slidenum">
              <a:rPr lang="en-GB" smtClean="0"/>
              <a:t>25</a:t>
            </a:fld>
            <a:endParaRPr lang="en-GB"/>
          </a:p>
        </p:txBody>
      </p:sp>
    </p:spTree>
    <p:extLst>
      <p:ext uri="{BB962C8B-B14F-4D97-AF65-F5344CB8AC3E}">
        <p14:creationId xmlns:p14="http://schemas.microsoft.com/office/powerpoint/2010/main" val="531412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79758-2207-4A68-5E70-CDBDCB3216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841C6-CC3D-CB7F-14B2-7E32691364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520E2-B2EC-A126-865C-BEABB81B4C1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7B68401-C7FC-3008-2DAC-6BB73ABEE0E5}"/>
              </a:ext>
            </a:extLst>
          </p:cNvPr>
          <p:cNvSpPr>
            <a:spLocks noGrp="1"/>
          </p:cNvSpPr>
          <p:nvPr>
            <p:ph type="sldNum" sz="quarter" idx="5"/>
          </p:nvPr>
        </p:nvSpPr>
        <p:spPr/>
        <p:txBody>
          <a:bodyPr/>
          <a:lstStyle/>
          <a:p>
            <a:fld id="{D730F9AC-6333-47FF-9B1C-C06430BBE3A7}" type="slidenum">
              <a:rPr lang="en-GB" smtClean="0"/>
              <a:t>26</a:t>
            </a:fld>
            <a:endParaRPr lang="en-GB"/>
          </a:p>
        </p:txBody>
      </p:sp>
    </p:spTree>
    <p:extLst>
      <p:ext uri="{BB962C8B-B14F-4D97-AF65-F5344CB8AC3E}">
        <p14:creationId xmlns:p14="http://schemas.microsoft.com/office/powerpoint/2010/main" val="1039615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50994-207E-0CBB-01B5-B87A0F812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A8560-28D4-8227-4362-10835AE0BE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02B8F-5F29-6524-EC29-9CD0E0332F6A}"/>
              </a:ext>
            </a:extLst>
          </p:cNvPr>
          <p:cNvSpPr>
            <a:spLocks noGrp="1"/>
          </p:cNvSpPr>
          <p:nvPr>
            <p:ph type="body" idx="1"/>
          </p:nvPr>
        </p:nvSpPr>
        <p:spPr/>
        <p:txBody>
          <a:bodyPr/>
          <a:lstStyle/>
          <a:p>
            <a:endParaRPr lang="en-GB" i="0" dirty="0"/>
          </a:p>
        </p:txBody>
      </p:sp>
      <p:sp>
        <p:nvSpPr>
          <p:cNvPr id="4" name="Slide Number Placeholder 3">
            <a:extLst>
              <a:ext uri="{FF2B5EF4-FFF2-40B4-BE49-F238E27FC236}">
                <a16:creationId xmlns:a16="http://schemas.microsoft.com/office/drawing/2014/main" id="{1C793771-C092-5BD5-45EF-70D22713669C}"/>
              </a:ext>
            </a:extLst>
          </p:cNvPr>
          <p:cNvSpPr>
            <a:spLocks noGrp="1"/>
          </p:cNvSpPr>
          <p:nvPr>
            <p:ph type="sldNum" sz="quarter" idx="5"/>
          </p:nvPr>
        </p:nvSpPr>
        <p:spPr/>
        <p:txBody>
          <a:bodyPr/>
          <a:lstStyle/>
          <a:p>
            <a:fld id="{D730F9AC-6333-47FF-9B1C-C06430BBE3A7}" type="slidenum">
              <a:rPr lang="en-GB" smtClean="0"/>
              <a:t>27</a:t>
            </a:fld>
            <a:endParaRPr lang="en-GB"/>
          </a:p>
        </p:txBody>
      </p:sp>
    </p:spTree>
    <p:extLst>
      <p:ext uri="{BB962C8B-B14F-4D97-AF65-F5344CB8AC3E}">
        <p14:creationId xmlns:p14="http://schemas.microsoft.com/office/powerpoint/2010/main" val="30691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54CEA-0971-968F-F86E-9D3C9B158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05503-DA6C-9347-43D7-8B0A7E41E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8DB23-678B-4F7B-31D8-F4404DB8F90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CF95F2E-A2D2-2B93-AF96-8A7DFBF55C93}"/>
              </a:ext>
            </a:extLst>
          </p:cNvPr>
          <p:cNvSpPr>
            <a:spLocks noGrp="1"/>
          </p:cNvSpPr>
          <p:nvPr>
            <p:ph type="sldNum" sz="quarter" idx="5"/>
          </p:nvPr>
        </p:nvSpPr>
        <p:spPr/>
        <p:txBody>
          <a:bodyPr/>
          <a:lstStyle/>
          <a:p>
            <a:fld id="{D730F9AC-6333-47FF-9B1C-C06430BBE3A7}" type="slidenum">
              <a:rPr lang="en-GB" smtClean="0"/>
              <a:t>28</a:t>
            </a:fld>
            <a:endParaRPr lang="en-GB"/>
          </a:p>
        </p:txBody>
      </p:sp>
    </p:spTree>
    <p:extLst>
      <p:ext uri="{BB962C8B-B14F-4D97-AF65-F5344CB8AC3E}">
        <p14:creationId xmlns:p14="http://schemas.microsoft.com/office/powerpoint/2010/main" val="1970630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33E07-BA90-2E61-273E-7290F0C94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CF846-74DD-3CEA-0250-6B9982A97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02B66-BDC5-C978-403D-C89050E2F1FC}"/>
              </a:ext>
            </a:extLst>
          </p:cNvPr>
          <p:cNvSpPr>
            <a:spLocks noGrp="1"/>
          </p:cNvSpPr>
          <p:nvPr>
            <p:ph type="body" idx="1"/>
          </p:nvPr>
        </p:nvSpPr>
        <p:spPr/>
        <p:txBody>
          <a:bodyPr/>
          <a:lstStyle/>
          <a:p>
            <a:endParaRPr lang="en-GB" i="0" dirty="0"/>
          </a:p>
        </p:txBody>
      </p:sp>
      <p:sp>
        <p:nvSpPr>
          <p:cNvPr id="4" name="Slide Number Placeholder 3">
            <a:extLst>
              <a:ext uri="{FF2B5EF4-FFF2-40B4-BE49-F238E27FC236}">
                <a16:creationId xmlns:a16="http://schemas.microsoft.com/office/drawing/2014/main" id="{3934E90B-8226-0C7D-6CFB-BD1F8E511F29}"/>
              </a:ext>
            </a:extLst>
          </p:cNvPr>
          <p:cNvSpPr>
            <a:spLocks noGrp="1"/>
          </p:cNvSpPr>
          <p:nvPr>
            <p:ph type="sldNum" sz="quarter" idx="5"/>
          </p:nvPr>
        </p:nvSpPr>
        <p:spPr/>
        <p:txBody>
          <a:bodyPr/>
          <a:lstStyle/>
          <a:p>
            <a:fld id="{D730F9AC-6333-47FF-9B1C-C06430BBE3A7}" type="slidenum">
              <a:rPr lang="en-GB" smtClean="0"/>
              <a:t>29</a:t>
            </a:fld>
            <a:endParaRPr lang="en-GB"/>
          </a:p>
        </p:txBody>
      </p:sp>
    </p:spTree>
    <p:extLst>
      <p:ext uri="{BB962C8B-B14F-4D97-AF65-F5344CB8AC3E}">
        <p14:creationId xmlns:p14="http://schemas.microsoft.com/office/powerpoint/2010/main" val="1839012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BC276-8803-286D-764D-3366500A1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BFC0C-9EAA-C223-7636-36B47D558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A412B-6941-44AD-2142-29FCEA5987D2}"/>
              </a:ext>
            </a:extLst>
          </p:cNvPr>
          <p:cNvSpPr>
            <a:spLocks noGrp="1"/>
          </p:cNvSpPr>
          <p:nvPr>
            <p:ph type="body" idx="1"/>
          </p:nvPr>
        </p:nvSpPr>
        <p:spPr/>
        <p:txBody>
          <a:bodyPr/>
          <a:lstStyle/>
          <a:p>
            <a:endParaRPr lang="en-GB" i="0" dirty="0"/>
          </a:p>
        </p:txBody>
      </p:sp>
      <p:sp>
        <p:nvSpPr>
          <p:cNvPr id="4" name="Slide Number Placeholder 3">
            <a:extLst>
              <a:ext uri="{FF2B5EF4-FFF2-40B4-BE49-F238E27FC236}">
                <a16:creationId xmlns:a16="http://schemas.microsoft.com/office/drawing/2014/main" id="{F28305B4-F00A-32BD-AB15-5CAB0532BCA7}"/>
              </a:ext>
            </a:extLst>
          </p:cNvPr>
          <p:cNvSpPr>
            <a:spLocks noGrp="1"/>
          </p:cNvSpPr>
          <p:nvPr>
            <p:ph type="sldNum" sz="quarter" idx="5"/>
          </p:nvPr>
        </p:nvSpPr>
        <p:spPr/>
        <p:txBody>
          <a:bodyPr/>
          <a:lstStyle/>
          <a:p>
            <a:fld id="{D730F9AC-6333-47FF-9B1C-C06430BBE3A7}" type="slidenum">
              <a:rPr lang="en-GB" smtClean="0"/>
              <a:t>30</a:t>
            </a:fld>
            <a:endParaRPr lang="en-GB"/>
          </a:p>
        </p:txBody>
      </p:sp>
    </p:spTree>
    <p:extLst>
      <p:ext uri="{BB962C8B-B14F-4D97-AF65-F5344CB8AC3E}">
        <p14:creationId xmlns:p14="http://schemas.microsoft.com/office/powerpoint/2010/main" val="2929442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A62F9-C6C5-3291-2A97-9A1575896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7A1FA-4A02-544F-6EB5-3250DB7B98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FCBE42-AAC3-A955-044C-5553B7D673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61B77D-DCAF-F261-337E-48BBAC74C5EC}"/>
              </a:ext>
            </a:extLst>
          </p:cNvPr>
          <p:cNvSpPr>
            <a:spLocks noGrp="1"/>
          </p:cNvSpPr>
          <p:nvPr>
            <p:ph type="sldNum" sz="quarter" idx="5"/>
          </p:nvPr>
        </p:nvSpPr>
        <p:spPr/>
        <p:txBody>
          <a:bodyPr/>
          <a:lstStyle/>
          <a:p>
            <a:fld id="{D730F9AC-6333-47FF-9B1C-C06430BBE3A7}" type="slidenum">
              <a:rPr lang="en-GB" smtClean="0"/>
              <a:t>4</a:t>
            </a:fld>
            <a:endParaRPr lang="en-GB"/>
          </a:p>
        </p:txBody>
      </p:sp>
    </p:spTree>
    <p:extLst>
      <p:ext uri="{BB962C8B-B14F-4D97-AF65-F5344CB8AC3E}">
        <p14:creationId xmlns:p14="http://schemas.microsoft.com/office/powerpoint/2010/main" val="145565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0F9AC-6333-47FF-9B1C-C06430BBE3A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7793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1F49C-73EC-FDF7-ED26-B5EA12AF5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CFC39-E647-F284-D689-F330FDEA5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B70F6-199E-C8E0-084F-C3F72810097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1AF079C-B0D3-63C4-15D4-62583A887222}"/>
              </a:ext>
            </a:extLst>
          </p:cNvPr>
          <p:cNvSpPr>
            <a:spLocks noGrp="1"/>
          </p:cNvSpPr>
          <p:nvPr>
            <p:ph type="sldNum" sz="quarter" idx="5"/>
          </p:nvPr>
        </p:nvSpPr>
        <p:spPr/>
        <p:txBody>
          <a:bodyPr/>
          <a:lstStyle/>
          <a:p>
            <a:fld id="{D730F9AC-6333-47FF-9B1C-C06430BBE3A7}" type="slidenum">
              <a:rPr lang="en-GB" smtClean="0"/>
              <a:t>5</a:t>
            </a:fld>
            <a:endParaRPr lang="en-GB"/>
          </a:p>
        </p:txBody>
      </p:sp>
    </p:spTree>
    <p:extLst>
      <p:ext uri="{BB962C8B-B14F-4D97-AF65-F5344CB8AC3E}">
        <p14:creationId xmlns:p14="http://schemas.microsoft.com/office/powerpoint/2010/main" val="2510173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F1066-800B-6E12-E1D1-37B4D10C6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83DD9-DF11-52F2-BFD1-B0B3CA345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71B00-1847-8FEF-8FD5-34EAB732EE7E}"/>
              </a:ext>
            </a:extLst>
          </p:cNvPr>
          <p:cNvSpPr>
            <a:spLocks noGrp="1"/>
          </p:cNvSpPr>
          <p:nvPr>
            <p:ph type="body" idx="1"/>
          </p:nvPr>
        </p:nvSpPr>
        <p:spPr/>
        <p:txBody>
          <a:bodyPr/>
          <a:lstStyle/>
          <a:p>
            <a:endParaRPr lang="en-GB" i="0" dirty="0"/>
          </a:p>
        </p:txBody>
      </p:sp>
      <p:sp>
        <p:nvSpPr>
          <p:cNvPr id="4" name="Slide Number Placeholder 3">
            <a:extLst>
              <a:ext uri="{FF2B5EF4-FFF2-40B4-BE49-F238E27FC236}">
                <a16:creationId xmlns:a16="http://schemas.microsoft.com/office/drawing/2014/main" id="{3C1B9AA5-573C-06BA-05C3-21AD701004FD}"/>
              </a:ext>
            </a:extLst>
          </p:cNvPr>
          <p:cNvSpPr>
            <a:spLocks noGrp="1"/>
          </p:cNvSpPr>
          <p:nvPr>
            <p:ph type="sldNum" sz="quarter" idx="5"/>
          </p:nvPr>
        </p:nvSpPr>
        <p:spPr/>
        <p:txBody>
          <a:bodyPr/>
          <a:lstStyle/>
          <a:p>
            <a:fld id="{D730F9AC-6333-47FF-9B1C-C06430BBE3A7}" type="slidenum">
              <a:rPr lang="en-GB" smtClean="0"/>
              <a:t>6</a:t>
            </a:fld>
            <a:endParaRPr lang="en-GB"/>
          </a:p>
        </p:txBody>
      </p:sp>
    </p:spTree>
    <p:extLst>
      <p:ext uri="{BB962C8B-B14F-4D97-AF65-F5344CB8AC3E}">
        <p14:creationId xmlns:p14="http://schemas.microsoft.com/office/powerpoint/2010/main" val="4293781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2B158-D33C-DDEC-4C3A-D04E84835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B4BEB-C44B-48F9-D80B-83B010B06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4BC9E-53EE-5268-CC84-C26CBB8E5A7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43E8B99-CE25-2F72-3211-96DE43A57850}"/>
              </a:ext>
            </a:extLst>
          </p:cNvPr>
          <p:cNvSpPr>
            <a:spLocks noGrp="1"/>
          </p:cNvSpPr>
          <p:nvPr>
            <p:ph type="sldNum" sz="quarter" idx="5"/>
          </p:nvPr>
        </p:nvSpPr>
        <p:spPr/>
        <p:txBody>
          <a:bodyPr/>
          <a:lstStyle/>
          <a:p>
            <a:fld id="{D730F9AC-6333-47FF-9B1C-C06430BBE3A7}" type="slidenum">
              <a:rPr lang="en-GB" smtClean="0"/>
              <a:t>7</a:t>
            </a:fld>
            <a:endParaRPr lang="en-GB"/>
          </a:p>
        </p:txBody>
      </p:sp>
    </p:spTree>
    <p:extLst>
      <p:ext uri="{BB962C8B-B14F-4D97-AF65-F5344CB8AC3E}">
        <p14:creationId xmlns:p14="http://schemas.microsoft.com/office/powerpoint/2010/main" val="3757261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5D948-C619-4BA1-515F-E66AB7705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E3953-1FBB-EBE6-6C7E-6997CA92C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400F3-BAF8-2FAF-C734-C2783E02C8D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17C44E5-AB12-0C1B-02C9-9FD699CDC368}"/>
              </a:ext>
            </a:extLst>
          </p:cNvPr>
          <p:cNvSpPr>
            <a:spLocks noGrp="1"/>
          </p:cNvSpPr>
          <p:nvPr>
            <p:ph type="sldNum" sz="quarter" idx="5"/>
          </p:nvPr>
        </p:nvSpPr>
        <p:spPr/>
        <p:txBody>
          <a:bodyPr/>
          <a:lstStyle/>
          <a:p>
            <a:fld id="{D730F9AC-6333-47FF-9B1C-C06430BBE3A7}" type="slidenum">
              <a:rPr lang="en-GB" smtClean="0"/>
              <a:t>8</a:t>
            </a:fld>
            <a:endParaRPr lang="en-GB"/>
          </a:p>
        </p:txBody>
      </p:sp>
    </p:spTree>
    <p:extLst>
      <p:ext uri="{BB962C8B-B14F-4D97-AF65-F5344CB8AC3E}">
        <p14:creationId xmlns:p14="http://schemas.microsoft.com/office/powerpoint/2010/main" val="3953705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1937A-3723-C0D8-3A6F-98E97C88F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9EFFF-700D-6800-8293-0B2D5C646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2CB05-524C-0AC8-DAFB-66402D2DD87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45A3B92-4531-06D9-0CA2-EB0302ABA164}"/>
              </a:ext>
            </a:extLst>
          </p:cNvPr>
          <p:cNvSpPr>
            <a:spLocks noGrp="1"/>
          </p:cNvSpPr>
          <p:nvPr>
            <p:ph type="sldNum" sz="quarter" idx="5"/>
          </p:nvPr>
        </p:nvSpPr>
        <p:spPr/>
        <p:txBody>
          <a:bodyPr/>
          <a:lstStyle/>
          <a:p>
            <a:fld id="{D730F9AC-6333-47FF-9B1C-C06430BBE3A7}" type="slidenum">
              <a:rPr lang="en-GB" smtClean="0"/>
              <a:t>9</a:t>
            </a:fld>
            <a:endParaRPr lang="en-GB"/>
          </a:p>
        </p:txBody>
      </p:sp>
    </p:spTree>
    <p:extLst>
      <p:ext uri="{BB962C8B-B14F-4D97-AF65-F5344CB8AC3E}">
        <p14:creationId xmlns:p14="http://schemas.microsoft.com/office/powerpoint/2010/main" val="1720923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02CD3-6DB8-55F0-5FBD-1DC346271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CC1FC-1748-6C67-3070-7C71E1927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AD416-498D-4F38-EAF5-73107FFBE09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D1B4FAF-4784-360A-41F1-DA5D4FD29E4E}"/>
              </a:ext>
            </a:extLst>
          </p:cNvPr>
          <p:cNvSpPr>
            <a:spLocks noGrp="1"/>
          </p:cNvSpPr>
          <p:nvPr>
            <p:ph type="sldNum" sz="quarter" idx="5"/>
          </p:nvPr>
        </p:nvSpPr>
        <p:spPr/>
        <p:txBody>
          <a:bodyPr/>
          <a:lstStyle/>
          <a:p>
            <a:fld id="{D730F9AC-6333-47FF-9B1C-C06430BBE3A7}" type="slidenum">
              <a:rPr lang="en-GB" smtClean="0"/>
              <a:t>10</a:t>
            </a:fld>
            <a:endParaRPr lang="en-GB"/>
          </a:p>
        </p:txBody>
      </p:sp>
    </p:spTree>
    <p:extLst>
      <p:ext uri="{BB962C8B-B14F-4D97-AF65-F5344CB8AC3E}">
        <p14:creationId xmlns:p14="http://schemas.microsoft.com/office/powerpoint/2010/main" val="1297247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CED5-AD7A-D777-AA45-97966CAAA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61B6BE-7873-2979-F285-2094593D1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F6571D-8D3D-FA4E-F203-1A530FAA400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A531F72D-4DFD-81E9-A9FB-3691BEF07A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1BD245-61FD-BC25-4F8E-2FBEE154ED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389808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EC72-DFDA-D8CB-1E24-9FE810882E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9F6BCD-161D-02C5-88E5-E1CC47C9BC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A94B15-FC93-572E-BBB3-5A328B74DA74}"/>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2F40A16F-326D-ADDF-6CED-6F90091E5D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4C8341-A288-0C61-02DC-502AB1958FAD}"/>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748060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142EDD-05C1-6609-87C1-96CB9922EE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FA9B58-53C4-35B5-54C1-FC572F2D05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6D7F73-1945-7609-E996-8D3AFAC5068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E415D839-272B-9382-CE33-B33F603518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148CC5-913F-27A0-474E-CA0CA411395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4012181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CE7EF-9E14-C967-470E-2A3C7683E3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F443CD-A33E-1EAB-09F5-587C2F7AC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3B1495-FDFA-AE69-C188-2BB4885022E5}"/>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736CF562-F46E-A71E-E687-B7072F01B6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B21197-64AD-87FE-3473-EDCA8A6783E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07119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2564-C30A-3F0E-CD60-29AA27470D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0DD8D6-622A-737B-2197-5E786FF572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160E7-E21C-4650-BB75-80F687C5FEB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1342C2D2-127E-6FCD-7A77-D6D4468EB6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AD126-F4B0-CE7E-4857-EFF243937D37}"/>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98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F5F1-F458-A0D5-138F-4C5BCA4AA6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6421CE-9A83-83E1-EB00-3B459D8490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7CB5A2-40FF-309B-D3D0-580449BD8A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9031EB-0DE0-A0FA-89B9-6A86D6B1E097}"/>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55E0E43-DC8E-C18C-BA04-4AD8EA3B3D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C60037-FF6A-601A-E437-C4E5D23A91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6153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D1D2-E32B-A11F-B4F7-86E382F8BF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A2CF0A-FF11-8CD9-B59D-3F6F0BEC51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0E2342-60A1-6956-85A7-5C3F7B41F5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81BA2F-9546-E6A7-3EFA-B4A7758C6E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B233EC-1DC7-5797-7FD1-56FAA216CF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144DB8-E66C-5CD2-3264-6021B3235A1E}"/>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8" name="Footer Placeholder 7">
            <a:extLst>
              <a:ext uri="{FF2B5EF4-FFF2-40B4-BE49-F238E27FC236}">
                <a16:creationId xmlns:a16="http://schemas.microsoft.com/office/drawing/2014/main" id="{04B9E112-F564-A36A-3F0C-31D7E97BB89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72BEC4-FA0D-AB85-63B8-4008AA4E1B3F}"/>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920337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1DBF-47FB-CF4D-9818-4D303EB227D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FB355D-1C1E-91C7-0E81-EDB39117FD2D}"/>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4" name="Footer Placeholder 3">
            <a:extLst>
              <a:ext uri="{FF2B5EF4-FFF2-40B4-BE49-F238E27FC236}">
                <a16:creationId xmlns:a16="http://schemas.microsoft.com/office/drawing/2014/main" id="{DBE1327B-0324-264D-FE4C-CED02BDEE2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3DE7AB-34B0-6023-D693-F80AA6001109}"/>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02279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03221-9342-F3EC-333D-135150A95800}"/>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3" name="Footer Placeholder 2">
            <a:extLst>
              <a:ext uri="{FF2B5EF4-FFF2-40B4-BE49-F238E27FC236}">
                <a16:creationId xmlns:a16="http://schemas.microsoft.com/office/drawing/2014/main" id="{A3DB02DA-0889-B6F9-0592-C342B285CF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CD5E72-65E5-63ED-E147-C3FB4D160070}"/>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30462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1E8F-039B-EEF1-B016-3F75311407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32BCA7-3F2D-9685-A61B-AD1B05AA6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67E4303-3094-DC08-C380-837520BB6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E2151-2533-ECC5-06C5-331B86EC89C2}"/>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F9E0E35A-CAF0-233A-038D-0A880341E2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CB958C-02FB-25C5-9809-EED74BE5CFC1}"/>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59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D0EF-77DC-8364-EF7F-35731E22D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F43A8B-6CBD-7DAA-43B0-F00F9A22E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0EEF47-8D2C-2F3F-C523-2C70189FD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1EE3ED-9251-16CA-C2F5-96B8F78A374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FA7DFAF-2256-31F3-039B-09CB2C2BC9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F8DEB6-582D-66BD-3495-EE6562FF573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955351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277E64-0D35-B8D8-5CE1-EE1BFC5D0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2E2763-6A90-6182-064C-1ABA452FA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95358-502E-9BED-D686-3FD787C57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926C95BD-98C5-ACA7-3FA9-668804E39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105C924-E612-A5EB-D697-FB31152886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C21E1F-D398-4C0F-8144-4CEEBBB6FC0E}" type="slidenum">
              <a:rPr lang="en-GB" smtClean="0"/>
              <a:t>‹#›</a:t>
            </a:fld>
            <a:endParaRPr lang="en-GB"/>
          </a:p>
        </p:txBody>
      </p:sp>
    </p:spTree>
    <p:extLst>
      <p:ext uri="{BB962C8B-B14F-4D97-AF65-F5344CB8AC3E}">
        <p14:creationId xmlns:p14="http://schemas.microsoft.com/office/powerpoint/2010/main" val="883087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45.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5.png"/><Relationship Id="rId10" Type="http://schemas.openxmlformats.org/officeDocument/2006/relationships/image" Target="../media/image48.png"/><Relationship Id="rId4" Type="http://schemas.openxmlformats.org/officeDocument/2006/relationships/image" Target="../media/image4.png"/><Relationship Id="rId9" Type="http://schemas.openxmlformats.org/officeDocument/2006/relationships/image" Target="../media/image47.sv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18" Type="http://schemas.openxmlformats.org/officeDocument/2006/relationships/image" Target="../media/image62.png"/><Relationship Id="rId3" Type="http://schemas.openxmlformats.org/officeDocument/2006/relationships/image" Target="../media/image3.png"/><Relationship Id="rId7" Type="http://schemas.openxmlformats.org/officeDocument/2006/relationships/image" Target="../media/image51.svg"/><Relationship Id="rId12" Type="http://schemas.openxmlformats.org/officeDocument/2006/relationships/image" Target="../media/image56.png"/><Relationship Id="rId17" Type="http://schemas.openxmlformats.org/officeDocument/2006/relationships/image" Target="../media/image61.svg"/><Relationship Id="rId2" Type="http://schemas.openxmlformats.org/officeDocument/2006/relationships/notesSlide" Target="../notesSlides/notesSlide11.xml"/><Relationship Id="rId16"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5.png"/><Relationship Id="rId15" Type="http://schemas.openxmlformats.org/officeDocument/2006/relationships/image" Target="../media/image59.svg"/><Relationship Id="rId10" Type="http://schemas.openxmlformats.org/officeDocument/2006/relationships/image" Target="../media/image54.png"/><Relationship Id="rId19" Type="http://schemas.openxmlformats.org/officeDocument/2006/relationships/image" Target="../media/image63.svg"/><Relationship Id="rId4" Type="http://schemas.openxmlformats.org/officeDocument/2006/relationships/image" Target="../media/image4.png"/><Relationship Id="rId9" Type="http://schemas.openxmlformats.org/officeDocument/2006/relationships/image" Target="../media/image53.svg"/><Relationship Id="rId14"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svg"/><Relationship Id="rId18" Type="http://schemas.openxmlformats.org/officeDocument/2006/relationships/image" Target="../media/image75.png"/><Relationship Id="rId3" Type="http://schemas.openxmlformats.org/officeDocument/2006/relationships/image" Target="../media/image3.png"/><Relationship Id="rId7" Type="http://schemas.openxmlformats.org/officeDocument/2006/relationships/image" Target="../media/image65.svg"/><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notesSlide" Target="../notesSlides/notesSlide12.xml"/><Relationship Id="rId16"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39.svg"/><Relationship Id="rId5" Type="http://schemas.openxmlformats.org/officeDocument/2006/relationships/image" Target="../media/image5.png"/><Relationship Id="rId15" Type="http://schemas.openxmlformats.org/officeDocument/2006/relationships/image" Target="../media/image72.svg"/><Relationship Id="rId10" Type="http://schemas.openxmlformats.org/officeDocument/2006/relationships/image" Target="../media/image68.png"/><Relationship Id="rId19" Type="http://schemas.openxmlformats.org/officeDocument/2006/relationships/image" Target="../media/image76.svg"/><Relationship Id="rId4" Type="http://schemas.openxmlformats.org/officeDocument/2006/relationships/image" Target="../media/image4.png"/><Relationship Id="rId9" Type="http://schemas.openxmlformats.org/officeDocument/2006/relationships/image" Target="../media/image67.svg"/><Relationship Id="rId14" Type="http://schemas.openxmlformats.org/officeDocument/2006/relationships/image" Target="../media/image7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80.svg"/><Relationship Id="rId5" Type="http://schemas.openxmlformats.org/officeDocument/2006/relationships/image" Target="../media/image5.png"/><Relationship Id="rId10" Type="http://schemas.openxmlformats.org/officeDocument/2006/relationships/image" Target="../media/image79.png"/><Relationship Id="rId4" Type="http://schemas.openxmlformats.org/officeDocument/2006/relationships/image" Target="../media/image4.png"/><Relationship Id="rId9" Type="http://schemas.openxmlformats.org/officeDocument/2006/relationships/image" Target="../media/image78.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82.svg"/><Relationship Id="rId12"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1.png"/><Relationship Id="rId11" Type="http://schemas.openxmlformats.org/officeDocument/2006/relationships/image" Target="../media/image85.svg"/><Relationship Id="rId5" Type="http://schemas.openxmlformats.org/officeDocument/2006/relationships/image" Target="../media/image5.png"/><Relationship Id="rId10" Type="http://schemas.openxmlformats.org/officeDocument/2006/relationships/image" Target="../media/image84.png"/><Relationship Id="rId4" Type="http://schemas.openxmlformats.org/officeDocument/2006/relationships/image" Target="../media/image4.png"/><Relationship Id="rId9" Type="http://schemas.openxmlformats.org/officeDocument/2006/relationships/image" Target="../media/image83.sv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3.png"/><Relationship Id="rId7" Type="http://schemas.openxmlformats.org/officeDocument/2006/relationships/image" Target="../media/image87.svg"/><Relationship Id="rId12"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6.png"/><Relationship Id="rId11" Type="http://schemas.openxmlformats.org/officeDocument/2006/relationships/image" Target="../media/image91.svg"/><Relationship Id="rId5" Type="http://schemas.openxmlformats.org/officeDocument/2006/relationships/image" Target="../media/image5.png"/><Relationship Id="rId10" Type="http://schemas.openxmlformats.org/officeDocument/2006/relationships/image" Target="../media/image90.png"/><Relationship Id="rId4" Type="http://schemas.openxmlformats.org/officeDocument/2006/relationships/image" Target="../media/image4.png"/><Relationship Id="rId9" Type="http://schemas.openxmlformats.org/officeDocument/2006/relationships/image" Target="../media/image89.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97.png"/><Relationship Id="rId3" Type="http://schemas.openxmlformats.org/officeDocument/2006/relationships/image" Target="../media/image3.png"/><Relationship Id="rId7" Type="http://schemas.openxmlformats.org/officeDocument/2006/relationships/image" Target="../media/image66.png"/><Relationship Id="rId12" Type="http://schemas.openxmlformats.org/officeDocument/2006/relationships/image" Target="../media/image96.svg"/><Relationship Id="rId2" Type="http://schemas.openxmlformats.org/officeDocument/2006/relationships/notesSlide" Target="../notesSlides/notesSlide19.xml"/><Relationship Id="rId16" Type="http://schemas.openxmlformats.org/officeDocument/2006/relationships/image" Target="../media/image100.svg"/><Relationship Id="rId1" Type="http://schemas.openxmlformats.org/officeDocument/2006/relationships/slideLayout" Target="../slideLayouts/slideLayout1.xml"/><Relationship Id="rId6" Type="http://schemas.openxmlformats.org/officeDocument/2006/relationships/hyperlink" Target="https://www.childsmile.nhs.scot/" TargetMode="External"/><Relationship Id="rId11" Type="http://schemas.openxmlformats.org/officeDocument/2006/relationships/image" Target="../media/image95.png"/><Relationship Id="rId5" Type="http://schemas.openxmlformats.org/officeDocument/2006/relationships/image" Target="../media/image5.png"/><Relationship Id="rId15" Type="http://schemas.openxmlformats.org/officeDocument/2006/relationships/image" Target="../media/image99.png"/><Relationship Id="rId10" Type="http://schemas.openxmlformats.org/officeDocument/2006/relationships/image" Target="../media/image94.svg"/><Relationship Id="rId4" Type="http://schemas.openxmlformats.org/officeDocument/2006/relationships/image" Target="../media/image4.png"/><Relationship Id="rId9" Type="http://schemas.openxmlformats.org/officeDocument/2006/relationships/image" Target="../media/image93.png"/><Relationship Id="rId14" Type="http://schemas.openxmlformats.org/officeDocument/2006/relationships/image" Target="../media/image98.sv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39.svg"/><Relationship Id="rId18" Type="http://schemas.openxmlformats.org/officeDocument/2006/relationships/image" Target="../media/image109.png"/><Relationship Id="rId3" Type="http://schemas.openxmlformats.org/officeDocument/2006/relationships/image" Target="../media/image3.png"/><Relationship Id="rId7" Type="http://schemas.openxmlformats.org/officeDocument/2006/relationships/image" Target="../media/image83.svg"/><Relationship Id="rId12" Type="http://schemas.openxmlformats.org/officeDocument/2006/relationships/image" Target="../media/image38.png"/><Relationship Id="rId17" Type="http://schemas.openxmlformats.org/officeDocument/2006/relationships/image" Target="../media/image108.svg"/><Relationship Id="rId2" Type="http://schemas.openxmlformats.org/officeDocument/2006/relationships/notesSlide" Target="../notesSlides/notesSlide21.xml"/><Relationship Id="rId16" Type="http://schemas.openxmlformats.org/officeDocument/2006/relationships/image" Target="../media/image107.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04.svg"/><Relationship Id="rId5" Type="http://schemas.openxmlformats.org/officeDocument/2006/relationships/image" Target="../media/image5.png"/><Relationship Id="rId15" Type="http://schemas.openxmlformats.org/officeDocument/2006/relationships/image" Target="../media/image106.svg"/><Relationship Id="rId10" Type="http://schemas.openxmlformats.org/officeDocument/2006/relationships/image" Target="../media/image103.png"/><Relationship Id="rId19" Type="http://schemas.openxmlformats.org/officeDocument/2006/relationships/image" Target="../media/image110.svg"/><Relationship Id="rId4" Type="http://schemas.openxmlformats.org/officeDocument/2006/relationships/image" Target="../media/image4.png"/><Relationship Id="rId9" Type="http://schemas.openxmlformats.org/officeDocument/2006/relationships/image" Target="../media/image102.svg"/><Relationship Id="rId14" Type="http://schemas.openxmlformats.org/officeDocument/2006/relationships/image" Target="../media/image105.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svg"/><Relationship Id="rId18" Type="http://schemas.openxmlformats.org/officeDocument/2006/relationships/image" Target="../media/image123.png"/><Relationship Id="rId3" Type="http://schemas.openxmlformats.org/officeDocument/2006/relationships/image" Target="../media/image3.png"/><Relationship Id="rId7" Type="http://schemas.openxmlformats.org/officeDocument/2006/relationships/image" Target="../media/image112.svg"/><Relationship Id="rId12" Type="http://schemas.openxmlformats.org/officeDocument/2006/relationships/image" Target="../media/image117.png"/><Relationship Id="rId17" Type="http://schemas.openxmlformats.org/officeDocument/2006/relationships/image" Target="../media/image122.svg"/><Relationship Id="rId2" Type="http://schemas.openxmlformats.org/officeDocument/2006/relationships/notesSlide" Target="../notesSlides/notesSlide23.xml"/><Relationship Id="rId16" Type="http://schemas.openxmlformats.org/officeDocument/2006/relationships/image" Target="../media/image121.png"/><Relationship Id="rId1" Type="http://schemas.openxmlformats.org/officeDocument/2006/relationships/slideLayout" Target="../slideLayouts/slideLayout1.xml"/><Relationship Id="rId6" Type="http://schemas.openxmlformats.org/officeDocument/2006/relationships/image" Target="../media/image111.png"/><Relationship Id="rId11" Type="http://schemas.openxmlformats.org/officeDocument/2006/relationships/image" Target="../media/image116.svg"/><Relationship Id="rId5" Type="http://schemas.openxmlformats.org/officeDocument/2006/relationships/image" Target="../media/image5.png"/><Relationship Id="rId15" Type="http://schemas.openxmlformats.org/officeDocument/2006/relationships/image" Target="../media/image120.svg"/><Relationship Id="rId10" Type="http://schemas.openxmlformats.org/officeDocument/2006/relationships/image" Target="../media/image115.png"/><Relationship Id="rId19" Type="http://schemas.openxmlformats.org/officeDocument/2006/relationships/image" Target="../media/image124.svg"/><Relationship Id="rId4" Type="http://schemas.openxmlformats.org/officeDocument/2006/relationships/image" Target="../media/image4.png"/><Relationship Id="rId9" Type="http://schemas.openxmlformats.org/officeDocument/2006/relationships/image" Target="../media/image114.svg"/><Relationship Id="rId14" Type="http://schemas.openxmlformats.org/officeDocument/2006/relationships/image" Target="../media/image119.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126.svg"/><Relationship Id="rId12" Type="http://schemas.openxmlformats.org/officeDocument/2006/relationships/image" Target="../media/image9.png"/><Relationship Id="rId17" Type="http://schemas.openxmlformats.org/officeDocument/2006/relationships/image" Target="../media/image130.svg"/><Relationship Id="rId2" Type="http://schemas.openxmlformats.org/officeDocument/2006/relationships/notesSlide" Target="../notesSlides/notesSlide25.xml"/><Relationship Id="rId16" Type="http://schemas.openxmlformats.org/officeDocument/2006/relationships/image" Target="../media/image129.png"/><Relationship Id="rId1" Type="http://schemas.openxmlformats.org/officeDocument/2006/relationships/slideLayout" Target="../slideLayouts/slideLayout1.xml"/><Relationship Id="rId6" Type="http://schemas.openxmlformats.org/officeDocument/2006/relationships/image" Target="../media/image125.png"/><Relationship Id="rId11" Type="http://schemas.openxmlformats.org/officeDocument/2006/relationships/image" Target="../media/image85.svg"/><Relationship Id="rId5" Type="http://schemas.openxmlformats.org/officeDocument/2006/relationships/image" Target="../media/image5.png"/><Relationship Id="rId15" Type="http://schemas.openxmlformats.org/officeDocument/2006/relationships/image" Target="../media/image128.svg"/><Relationship Id="rId10" Type="http://schemas.openxmlformats.org/officeDocument/2006/relationships/image" Target="../media/image84.png"/><Relationship Id="rId4" Type="http://schemas.openxmlformats.org/officeDocument/2006/relationships/image" Target="../media/image4.png"/><Relationship Id="rId9" Type="http://schemas.openxmlformats.org/officeDocument/2006/relationships/image" Target="../media/image83.svg"/><Relationship Id="rId14" Type="http://schemas.openxmlformats.org/officeDocument/2006/relationships/image" Target="../media/image127.png"/></Relationships>
</file>

<file path=ppt/slides/_rels/slide27.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svg"/><Relationship Id="rId3" Type="http://schemas.openxmlformats.org/officeDocument/2006/relationships/image" Target="../media/image3.png"/><Relationship Id="rId7" Type="http://schemas.openxmlformats.org/officeDocument/2006/relationships/image" Target="../media/image41.svg"/><Relationship Id="rId12" Type="http://schemas.openxmlformats.org/officeDocument/2006/relationships/image" Target="../media/image13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134.svg"/><Relationship Id="rId5" Type="http://schemas.openxmlformats.org/officeDocument/2006/relationships/image" Target="../media/image5.png"/><Relationship Id="rId10" Type="http://schemas.openxmlformats.org/officeDocument/2006/relationships/image" Target="../media/image133.png"/><Relationship Id="rId4" Type="http://schemas.openxmlformats.org/officeDocument/2006/relationships/image" Target="../media/image4.png"/><Relationship Id="rId9" Type="http://schemas.openxmlformats.org/officeDocument/2006/relationships/image" Target="../media/image132.sv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137.sv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5.png"/><Relationship Id="rId10" Type="http://schemas.openxmlformats.org/officeDocument/2006/relationships/image" Target="../media/image138.png"/><Relationship Id="rId4" Type="http://schemas.openxmlformats.org/officeDocument/2006/relationships/image" Target="../media/image4.png"/><Relationship Id="rId9" Type="http://schemas.openxmlformats.org/officeDocument/2006/relationships/image" Target="../media/image33.sv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3.png"/><Relationship Id="rId7" Type="http://schemas.openxmlformats.org/officeDocument/2006/relationships/image" Target="../media/image140.svg"/><Relationship Id="rId12" Type="http://schemas.openxmlformats.org/officeDocument/2006/relationships/image" Target="../media/image145.sv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5.png"/><Relationship Id="rId10" Type="http://schemas.openxmlformats.org/officeDocument/2006/relationships/image" Target="../media/image143.svg"/><Relationship Id="rId4" Type="http://schemas.openxmlformats.org/officeDocument/2006/relationships/image" Target="../media/image4.png"/><Relationship Id="rId9" Type="http://schemas.openxmlformats.org/officeDocument/2006/relationships/image" Target="../media/image142.png"/></Relationships>
</file>

<file path=ppt/slides/_rels/slide31.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3.png"/><Relationship Id="rId7" Type="http://schemas.openxmlformats.org/officeDocument/2006/relationships/hyperlink" Target="https://elearning.easygenerator.com/f05bd6a3-ae67-4172-8825-65ac003f0aae/"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46.png"/><Relationship Id="rId5" Type="http://schemas.openxmlformats.org/officeDocument/2006/relationships/image" Target="../media/image5.png"/><Relationship Id="rId10" Type="http://schemas.openxmlformats.org/officeDocument/2006/relationships/image" Target="../media/image148.png"/><Relationship Id="rId4" Type="http://schemas.openxmlformats.org/officeDocument/2006/relationships/image" Target="../media/image4.png"/><Relationship Id="rId9" Type="http://schemas.openxmlformats.org/officeDocument/2006/relationships/hyperlink" Target="https://elearning.easygenerator.com/1c5f6712-1bf9-4702-9924-b323211d1057/"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hyperlink" Target="https://doi.org/10.1016/j.identj.2021.06.005" TargetMode="External"/><Relationship Id="rId4" Type="http://schemas.openxmlformats.org/officeDocument/2006/relationships/hyperlink" Target="https://doi.org/10.1016/j.jdent.2024.105021"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5.png"/><Relationship Id="rId7" Type="http://schemas.openxmlformats.org/officeDocument/2006/relationships/image" Target="../media/image15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 Id="rId9" Type="http://schemas.openxmlformats.org/officeDocument/2006/relationships/image" Target="../media/image154.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5.png"/><Relationship Id="rId15" Type="http://schemas.openxmlformats.org/officeDocument/2006/relationships/image" Target="../media/image18.sv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4.png"/><Relationship Id="rId9" Type="http://schemas.openxmlformats.org/officeDocument/2006/relationships/image" Target="../media/image12.sv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5.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3.png"/><Relationship Id="rId7" Type="http://schemas.openxmlformats.org/officeDocument/2006/relationships/image" Target="../media/image33.svg"/><Relationship Id="rId12" Type="http://schemas.openxmlformats.org/officeDocument/2006/relationships/image" Target="../media/image38.png"/><Relationship Id="rId17" Type="http://schemas.openxmlformats.org/officeDocument/2006/relationships/image" Target="../media/image43.svg"/><Relationship Id="rId2" Type="http://schemas.openxmlformats.org/officeDocument/2006/relationships/notesSlide" Target="../notesSlides/notesSlide8.xml"/><Relationship Id="rId16"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5.png"/><Relationship Id="rId15" Type="http://schemas.openxmlformats.org/officeDocument/2006/relationships/image" Target="../media/image41.sv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35.sv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6321F-72B5-E35D-2513-E193B8884734}"/>
            </a:ext>
          </a:extLst>
        </p:cNvPr>
        <p:cNvGrpSpPr/>
        <p:nvPr/>
      </p:nvGrpSpPr>
      <p:grpSpPr>
        <a:xfrm>
          <a:off x="0" y="0"/>
          <a:ext cx="0" cy="0"/>
          <a:chOff x="0" y="0"/>
          <a:chExt cx="0" cy="0"/>
        </a:xfrm>
      </p:grpSpPr>
      <p:pic>
        <p:nvPicPr>
          <p:cNvPr id="4" name="Picture 3" descr="Hands in gloves pointing at x-ray&#10;&#10;AI-generated content may be incorrect.">
            <a:extLst>
              <a:ext uri="{FF2B5EF4-FFF2-40B4-BE49-F238E27FC236}">
                <a16:creationId xmlns:a16="http://schemas.microsoft.com/office/drawing/2014/main" id="{C0BFE37D-4C2F-8C80-3740-B15F8652E7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 y="0"/>
            <a:ext cx="12190765" cy="6858000"/>
          </a:xfrm>
          <a:prstGeom prst="rect">
            <a:avLst/>
          </a:prstGeom>
        </p:spPr>
      </p:pic>
    </p:spTree>
    <p:extLst>
      <p:ext uri="{BB962C8B-B14F-4D97-AF65-F5344CB8AC3E}">
        <p14:creationId xmlns:p14="http://schemas.microsoft.com/office/powerpoint/2010/main" val="2700140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79C9B-289C-DFD5-1A00-0A771AE20ACA}"/>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A002D6-76C2-3E7D-F484-76458A877E7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4E687C8-733D-CA4D-23ED-8BAA836178DE}"/>
              </a:ext>
            </a:extLst>
          </p:cNvPr>
          <p:cNvSpPr txBox="1"/>
          <p:nvPr/>
        </p:nvSpPr>
        <p:spPr>
          <a:xfrm>
            <a:off x="477556" y="3557243"/>
            <a:ext cx="9442851" cy="1754326"/>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Good Quality </a:t>
            </a:r>
          </a:p>
          <a:p>
            <a:r>
              <a:rPr lang="en-US" sz="5400" b="1">
                <a:solidFill>
                  <a:srgbClr val="00538F"/>
                </a:solidFill>
                <a:latin typeface="Arial" panose="020B0604020202020204" pitchFamily="34" charset="0"/>
                <a:cs typeface="Arial" panose="020B0604020202020204" pitchFamily="34" charset="0"/>
              </a:rPr>
              <a:t>Oral Healthcare</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9700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E6A0C-4881-DC54-2344-3D3838EC39E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0B802D3-703A-47D3-CBF4-C6561CF34E15}"/>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D92475D7-FA33-CEB3-C040-1275C8DD9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F4A637-C014-A67A-EE35-B0F8A5EC0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4713E21F-5A73-FFA4-541A-74AA24D4A0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0D801FD3-8075-51D3-E3C5-4945002BA92A}"/>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FE0A48D-1219-F41D-B81F-37988ED76677}"/>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9B9DEAD7-6E14-9743-89DA-6BFD5CA26256}"/>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B3EAFF4-6F01-AD0B-7ACD-37282CCECC83}"/>
              </a:ext>
            </a:extLst>
          </p:cNvPr>
          <p:cNvSpPr txBox="1"/>
          <p:nvPr/>
        </p:nvSpPr>
        <p:spPr>
          <a:xfrm>
            <a:off x="1420775" y="4177429"/>
            <a:ext cx="2404956" cy="707886"/>
          </a:xfrm>
          <a:prstGeom prst="rect">
            <a:avLst/>
          </a:prstGeom>
          <a:noFill/>
        </p:spPr>
        <p:txBody>
          <a:bodyPr wrap="square" rtlCol="0">
            <a:spAutoFit/>
          </a:bodyPr>
          <a:lstStyle/>
          <a:p>
            <a:pPr algn="ctr">
              <a:spcBef>
                <a:spcPct val="0"/>
              </a:spcBef>
            </a:pPr>
            <a:r>
              <a:rPr lang="en-US" sz="2000" dirty="0">
                <a:solidFill>
                  <a:srgbClr val="000000"/>
                </a:solidFill>
                <a:latin typeface="Arial"/>
                <a:ea typeface="Arial"/>
                <a:cs typeface="Arial"/>
                <a:sym typeface="Arial"/>
              </a:rPr>
              <a:t>Good for the </a:t>
            </a:r>
            <a:r>
              <a:rPr lang="en-US" sz="2000" b="1" dirty="0">
                <a:solidFill>
                  <a:srgbClr val="000000"/>
                </a:solidFill>
                <a:latin typeface="Arial"/>
                <a:ea typeface="Arial"/>
                <a:cs typeface="Arial"/>
                <a:sym typeface="Arial"/>
              </a:rPr>
              <a:t>patient</a:t>
            </a:r>
            <a:endParaRPr lang="en-US" sz="2000"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E7FC6F43-F47F-7331-5CA3-99C1358952D9}"/>
              </a:ext>
            </a:extLst>
          </p:cNvPr>
          <p:cNvSpPr txBox="1"/>
          <p:nvPr/>
        </p:nvSpPr>
        <p:spPr>
          <a:xfrm>
            <a:off x="4893522" y="4177429"/>
            <a:ext cx="2404956" cy="707886"/>
          </a:xfrm>
          <a:prstGeom prst="rect">
            <a:avLst/>
          </a:prstGeom>
          <a:noFill/>
        </p:spPr>
        <p:txBody>
          <a:bodyPr wrap="square" rtlCol="0">
            <a:spAutoFit/>
          </a:bodyPr>
          <a:lstStyle/>
          <a:p>
            <a:pPr algn="ctr">
              <a:spcBef>
                <a:spcPct val="0"/>
              </a:spcBef>
            </a:pPr>
            <a:r>
              <a:rPr lang="en-US" sz="2000" dirty="0">
                <a:solidFill>
                  <a:srgbClr val="000000"/>
                </a:solidFill>
                <a:latin typeface="Arial"/>
                <a:ea typeface="Arial"/>
                <a:cs typeface="Arial"/>
                <a:sym typeface="Arial"/>
              </a:rPr>
              <a:t>Good for the </a:t>
            </a:r>
            <a:r>
              <a:rPr lang="en-US" sz="2000" b="1" dirty="0">
                <a:solidFill>
                  <a:srgbClr val="000000"/>
                </a:solidFill>
                <a:latin typeface="Arial"/>
                <a:ea typeface="Arial"/>
                <a:cs typeface="Arial"/>
                <a:sym typeface="Arial"/>
              </a:rPr>
              <a:t>profession</a:t>
            </a:r>
            <a:endParaRPr lang="en-US" sz="2000" dirty="0">
              <a:solidFill>
                <a:srgbClr val="000000"/>
              </a:solidFill>
              <a:latin typeface="Arial"/>
              <a:ea typeface="Arial"/>
              <a:cs typeface="Arial"/>
              <a:sym typeface="Arial"/>
            </a:endParaRPr>
          </a:p>
        </p:txBody>
      </p:sp>
      <p:sp>
        <p:nvSpPr>
          <p:cNvPr id="12" name="TextBox 11">
            <a:extLst>
              <a:ext uri="{FF2B5EF4-FFF2-40B4-BE49-F238E27FC236}">
                <a16:creationId xmlns:a16="http://schemas.microsoft.com/office/drawing/2014/main" id="{080151F5-4125-1B20-271E-202870F3B39D}"/>
              </a:ext>
            </a:extLst>
          </p:cNvPr>
          <p:cNvSpPr txBox="1"/>
          <p:nvPr/>
        </p:nvSpPr>
        <p:spPr>
          <a:xfrm>
            <a:off x="8382393" y="4177429"/>
            <a:ext cx="2404956" cy="707886"/>
          </a:xfrm>
          <a:prstGeom prst="rect">
            <a:avLst/>
          </a:prstGeom>
          <a:noFill/>
        </p:spPr>
        <p:txBody>
          <a:bodyPr wrap="square" rtlCol="0">
            <a:spAutoFit/>
          </a:bodyPr>
          <a:lstStyle/>
          <a:p>
            <a:pPr algn="ctr">
              <a:spcBef>
                <a:spcPct val="0"/>
              </a:spcBef>
            </a:pPr>
            <a:r>
              <a:rPr lang="en-US" sz="2000" dirty="0">
                <a:solidFill>
                  <a:srgbClr val="000000"/>
                </a:solidFill>
                <a:latin typeface="Arial"/>
                <a:ea typeface="Arial"/>
                <a:cs typeface="Arial"/>
                <a:sym typeface="Arial"/>
              </a:rPr>
              <a:t>Good for the </a:t>
            </a:r>
            <a:r>
              <a:rPr lang="en-US" sz="2000" b="1" dirty="0">
                <a:solidFill>
                  <a:srgbClr val="000000"/>
                </a:solidFill>
                <a:latin typeface="Arial"/>
                <a:ea typeface="Arial"/>
                <a:cs typeface="Arial"/>
                <a:sym typeface="Arial"/>
              </a:rPr>
              <a:t>environment</a:t>
            </a:r>
            <a:endParaRPr lang="en-US" sz="2000" dirty="0">
              <a:solidFill>
                <a:srgbClr val="000000"/>
              </a:solidFill>
              <a:latin typeface="Arial"/>
              <a:ea typeface="Arial"/>
              <a:cs typeface="Arial"/>
              <a:sym typeface="Arial"/>
            </a:endParaRPr>
          </a:p>
        </p:txBody>
      </p:sp>
      <p:sp>
        <p:nvSpPr>
          <p:cNvPr id="19" name="Freeform 11">
            <a:extLst>
              <a:ext uri="{FF2B5EF4-FFF2-40B4-BE49-F238E27FC236}">
                <a16:creationId xmlns:a16="http://schemas.microsoft.com/office/drawing/2014/main" id="{09839C5F-C792-1A34-9B87-29498E38A12D}"/>
              </a:ext>
            </a:extLst>
          </p:cNvPr>
          <p:cNvSpPr/>
          <p:nvPr/>
        </p:nvSpPr>
        <p:spPr>
          <a:xfrm>
            <a:off x="5646138" y="2783291"/>
            <a:ext cx="899724" cy="1020963"/>
          </a:xfrm>
          <a:custGeom>
            <a:avLst/>
            <a:gdLst/>
            <a:ahLst/>
            <a:cxnLst/>
            <a:rect l="l" t="t" r="r" b="b"/>
            <a:pathLst>
              <a:path w="1349586" h="1531445">
                <a:moveTo>
                  <a:pt x="0" y="0"/>
                </a:moveTo>
                <a:lnTo>
                  <a:pt x="1349586" y="0"/>
                </a:lnTo>
                <a:lnTo>
                  <a:pt x="1349586" y="1531445"/>
                </a:lnTo>
                <a:lnTo>
                  <a:pt x="0" y="15314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0" name="Freeform 12">
            <a:extLst>
              <a:ext uri="{FF2B5EF4-FFF2-40B4-BE49-F238E27FC236}">
                <a16:creationId xmlns:a16="http://schemas.microsoft.com/office/drawing/2014/main" id="{C943E966-8F8F-0633-A685-6F721DC50BD4}"/>
              </a:ext>
            </a:extLst>
          </p:cNvPr>
          <p:cNvSpPr/>
          <p:nvPr/>
        </p:nvSpPr>
        <p:spPr>
          <a:xfrm>
            <a:off x="2127056" y="2785564"/>
            <a:ext cx="1034230" cy="1034230"/>
          </a:xfrm>
          <a:custGeom>
            <a:avLst/>
            <a:gdLst/>
            <a:ahLst/>
            <a:cxnLst/>
            <a:rect l="l" t="t" r="r" b="b"/>
            <a:pathLst>
              <a:path w="1551345" h="1551345">
                <a:moveTo>
                  <a:pt x="0" y="0"/>
                </a:moveTo>
                <a:lnTo>
                  <a:pt x="1551345" y="0"/>
                </a:lnTo>
                <a:lnTo>
                  <a:pt x="1551345" y="1551346"/>
                </a:lnTo>
                <a:lnTo>
                  <a:pt x="0" y="1551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1" name="Freeform 13">
            <a:extLst>
              <a:ext uri="{FF2B5EF4-FFF2-40B4-BE49-F238E27FC236}">
                <a16:creationId xmlns:a16="http://schemas.microsoft.com/office/drawing/2014/main" id="{87CDAEA0-36C6-6E5F-ABB2-AB90D44DAB24}"/>
              </a:ext>
            </a:extLst>
          </p:cNvPr>
          <p:cNvSpPr/>
          <p:nvPr/>
        </p:nvSpPr>
        <p:spPr>
          <a:xfrm>
            <a:off x="9034250" y="2783290"/>
            <a:ext cx="1027161" cy="996347"/>
          </a:xfrm>
          <a:custGeom>
            <a:avLst/>
            <a:gdLst/>
            <a:ahLst/>
            <a:cxnLst/>
            <a:rect l="l" t="t" r="r" b="b"/>
            <a:pathLst>
              <a:path w="1540742" h="1494520">
                <a:moveTo>
                  <a:pt x="0" y="0"/>
                </a:moveTo>
                <a:lnTo>
                  <a:pt x="1540742" y="0"/>
                </a:lnTo>
                <a:lnTo>
                  <a:pt x="1540742" y="1494520"/>
                </a:lnTo>
                <a:lnTo>
                  <a:pt x="0" y="14945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A4A3A043-D28E-CA82-9DFC-54F168656D28}"/>
              </a:ext>
            </a:extLst>
          </p:cNvPr>
          <p:cNvSpPr txBox="1"/>
          <p:nvPr/>
        </p:nvSpPr>
        <p:spPr>
          <a:xfrm>
            <a:off x="1492980" y="1496408"/>
            <a:ext cx="9182795" cy="523220"/>
          </a:xfrm>
          <a:prstGeom prst="rect">
            <a:avLst/>
          </a:prstGeom>
          <a:noFill/>
        </p:spPr>
        <p:txBody>
          <a:bodyPr wrap="square" rtlCol="0">
            <a:spAutoFit/>
          </a:bodyPr>
          <a:lstStyle/>
          <a:p>
            <a:pPr algn="ctr"/>
            <a:r>
              <a:rPr lang="en-US" sz="2800" dirty="0">
                <a:solidFill>
                  <a:srgbClr val="ED1B2E"/>
                </a:solidFill>
                <a:latin typeface="Arial" panose="020B0604020202020204" pitchFamily="34" charset="0"/>
                <a:cs typeface="Arial" panose="020B0604020202020204" pitchFamily="34" charset="0"/>
              </a:rPr>
              <a:t>Good quality oral healthcare is…</a:t>
            </a:r>
          </a:p>
        </p:txBody>
      </p:sp>
      <p:sp>
        <p:nvSpPr>
          <p:cNvPr id="5" name="TextBox 4">
            <a:extLst>
              <a:ext uri="{FF2B5EF4-FFF2-40B4-BE49-F238E27FC236}">
                <a16:creationId xmlns:a16="http://schemas.microsoft.com/office/drawing/2014/main" id="{FF809C4C-BDDF-B0FE-647C-12521ECED48E}"/>
              </a:ext>
            </a:extLst>
          </p:cNvPr>
          <p:cNvSpPr txBox="1"/>
          <p:nvPr/>
        </p:nvSpPr>
        <p:spPr>
          <a:xfrm>
            <a:off x="2607128"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24061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F3346-8F83-50EB-D7A2-66078C37662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36FC6EBE-2C17-A6F4-4A85-82AB396BF7E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E4ACD8B7-220D-A7BA-65B3-D69B026F8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9B2AF44-22D0-63DD-8DCD-4F7C7CDD5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A3ADD4C-3B5F-0AD7-D610-62F937BB8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E65CEF48-1257-243A-A0C0-7F9409F5E65C}"/>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CFA2F89-879B-4CD3-0FF3-5B64C78B254D}"/>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A294C20-212F-F67C-C5A0-3A5DDFCC6D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763AEC37-C25F-6080-E997-6B826A65FD2D}"/>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975D3FB-7EFD-58C7-9175-AB875165FA07}"/>
              </a:ext>
            </a:extLst>
          </p:cNvPr>
          <p:cNvSpPr txBox="1"/>
          <p:nvPr/>
        </p:nvSpPr>
        <p:spPr>
          <a:xfrm>
            <a:off x="539074" y="4177429"/>
            <a:ext cx="2550469"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Structured treatment plans that are professional-led with joint ‘patient-professional’ responsibility for delivery.</a:t>
            </a:r>
          </a:p>
        </p:txBody>
      </p:sp>
      <p:sp>
        <p:nvSpPr>
          <p:cNvPr id="4" name="TextBox 3">
            <a:extLst>
              <a:ext uri="{FF2B5EF4-FFF2-40B4-BE49-F238E27FC236}">
                <a16:creationId xmlns:a16="http://schemas.microsoft.com/office/drawing/2014/main" id="{3EF71BF8-9F13-C72A-21FC-EA325771248E}"/>
              </a:ext>
            </a:extLst>
          </p:cNvPr>
          <p:cNvSpPr txBox="1"/>
          <p:nvPr/>
        </p:nvSpPr>
        <p:spPr>
          <a:xfrm>
            <a:off x="3466292" y="4177429"/>
            <a:ext cx="2404956" cy="124649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Support patients to be co-managers of their oral healthcare: Active participation in decision-making, treatment, and maintenance.</a:t>
            </a:r>
          </a:p>
        </p:txBody>
      </p:sp>
      <p:sp>
        <p:nvSpPr>
          <p:cNvPr id="12" name="TextBox 11">
            <a:extLst>
              <a:ext uri="{FF2B5EF4-FFF2-40B4-BE49-F238E27FC236}">
                <a16:creationId xmlns:a16="http://schemas.microsoft.com/office/drawing/2014/main" id="{03396FF0-073D-970D-0783-69A38646F788}"/>
              </a:ext>
            </a:extLst>
          </p:cNvPr>
          <p:cNvSpPr txBox="1"/>
          <p:nvPr/>
        </p:nvSpPr>
        <p:spPr>
          <a:xfrm>
            <a:off x="6401915" y="4177429"/>
            <a:ext cx="2242632"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Smart treatment planning to reduce the number of appointments.</a:t>
            </a:r>
          </a:p>
        </p:txBody>
      </p:sp>
      <p:sp>
        <p:nvSpPr>
          <p:cNvPr id="13" name="TextBox 12">
            <a:extLst>
              <a:ext uri="{FF2B5EF4-FFF2-40B4-BE49-F238E27FC236}">
                <a16:creationId xmlns:a16="http://schemas.microsoft.com/office/drawing/2014/main" id="{48587A07-4230-DA58-1841-EBF80857DF7F}"/>
              </a:ext>
            </a:extLst>
          </p:cNvPr>
          <p:cNvSpPr txBox="1"/>
          <p:nvPr/>
        </p:nvSpPr>
        <p:spPr>
          <a:xfrm>
            <a:off x="9175213" y="4177429"/>
            <a:ext cx="2404956"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Integration with wider healthcare services to facilitate a multi-disciplinary approach to patient care.</a:t>
            </a:r>
          </a:p>
        </p:txBody>
      </p:sp>
      <p:sp>
        <p:nvSpPr>
          <p:cNvPr id="21" name="Freeform 14">
            <a:extLst>
              <a:ext uri="{FF2B5EF4-FFF2-40B4-BE49-F238E27FC236}">
                <a16:creationId xmlns:a16="http://schemas.microsoft.com/office/drawing/2014/main" id="{7A7254B0-6EA9-7D4F-5A20-EE7DA3804D92}"/>
              </a:ext>
            </a:extLst>
          </p:cNvPr>
          <p:cNvSpPr/>
          <p:nvPr/>
        </p:nvSpPr>
        <p:spPr>
          <a:xfrm>
            <a:off x="9801656" y="2760545"/>
            <a:ext cx="1156048" cy="1066454"/>
          </a:xfrm>
          <a:custGeom>
            <a:avLst/>
            <a:gdLst/>
            <a:ahLst/>
            <a:cxnLst/>
            <a:rect l="l" t="t" r="r" b="b"/>
            <a:pathLst>
              <a:path w="1734072" h="1599681">
                <a:moveTo>
                  <a:pt x="0" y="0"/>
                </a:moveTo>
                <a:lnTo>
                  <a:pt x="1734072" y="0"/>
                </a:lnTo>
                <a:lnTo>
                  <a:pt x="1734072" y="1599681"/>
                </a:lnTo>
                <a:lnTo>
                  <a:pt x="0" y="15996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2" name="Freeform 15">
            <a:extLst>
              <a:ext uri="{FF2B5EF4-FFF2-40B4-BE49-F238E27FC236}">
                <a16:creationId xmlns:a16="http://schemas.microsoft.com/office/drawing/2014/main" id="{B5F5C596-89A9-D8F0-6DD2-B7A8AF0094AF}"/>
              </a:ext>
            </a:extLst>
          </p:cNvPr>
          <p:cNvSpPr/>
          <p:nvPr/>
        </p:nvSpPr>
        <p:spPr>
          <a:xfrm>
            <a:off x="7117127" y="2760545"/>
            <a:ext cx="713191" cy="1066454"/>
          </a:xfrm>
          <a:custGeom>
            <a:avLst/>
            <a:gdLst/>
            <a:ahLst/>
            <a:cxnLst/>
            <a:rect l="l" t="t" r="r" b="b"/>
            <a:pathLst>
              <a:path w="1069787" h="1599681">
                <a:moveTo>
                  <a:pt x="0" y="0"/>
                </a:moveTo>
                <a:lnTo>
                  <a:pt x="1069787" y="0"/>
                </a:lnTo>
                <a:lnTo>
                  <a:pt x="1069787" y="1599681"/>
                </a:lnTo>
                <a:lnTo>
                  <a:pt x="0" y="15996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3" name="Freeform 18">
            <a:extLst>
              <a:ext uri="{FF2B5EF4-FFF2-40B4-BE49-F238E27FC236}">
                <a16:creationId xmlns:a16="http://schemas.microsoft.com/office/drawing/2014/main" id="{D1EED9BF-8965-4E24-36A5-3D5256B27A7D}"/>
              </a:ext>
            </a:extLst>
          </p:cNvPr>
          <p:cNvSpPr/>
          <p:nvPr/>
        </p:nvSpPr>
        <p:spPr>
          <a:xfrm>
            <a:off x="4197121" y="2875934"/>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24" name="Freeform 19">
            <a:extLst>
              <a:ext uri="{FF2B5EF4-FFF2-40B4-BE49-F238E27FC236}">
                <a16:creationId xmlns:a16="http://schemas.microsoft.com/office/drawing/2014/main" id="{C0B4D489-2FEA-8028-C5BB-CF5763934AB2}"/>
              </a:ext>
            </a:extLst>
          </p:cNvPr>
          <p:cNvSpPr/>
          <p:nvPr/>
        </p:nvSpPr>
        <p:spPr>
          <a:xfrm>
            <a:off x="1408398" y="2733607"/>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5" name="Freeform 16">
            <a:extLst>
              <a:ext uri="{FF2B5EF4-FFF2-40B4-BE49-F238E27FC236}">
                <a16:creationId xmlns:a16="http://schemas.microsoft.com/office/drawing/2014/main" id="{B012E18F-91D0-13A4-4080-78B68D1A8D63}"/>
              </a:ext>
            </a:extLst>
          </p:cNvPr>
          <p:cNvSpPr/>
          <p:nvPr/>
        </p:nvSpPr>
        <p:spPr>
          <a:xfrm>
            <a:off x="9794658" y="3214518"/>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4">
              <a:extLst>
                <a:ext uri="{96DAC541-7B7A-43D3-8B79-37D633B846F1}">
                  <asvg:svgBlip xmlns:asvg="http://schemas.microsoft.com/office/drawing/2016/SVG/main" r:embed="rId15"/>
                </a:ext>
              </a:extLst>
            </a:blip>
            <a:stretch>
              <a:fillRect l="-99348" t="-143318" r="-100670"/>
            </a:stretch>
          </a:blipFill>
        </p:spPr>
        <p:txBody>
          <a:bodyPr/>
          <a:lstStyle/>
          <a:p>
            <a:endParaRPr lang="en-GB" sz="800"/>
          </a:p>
        </p:txBody>
      </p:sp>
      <p:sp>
        <p:nvSpPr>
          <p:cNvPr id="26" name="Freeform 17">
            <a:extLst>
              <a:ext uri="{FF2B5EF4-FFF2-40B4-BE49-F238E27FC236}">
                <a16:creationId xmlns:a16="http://schemas.microsoft.com/office/drawing/2014/main" id="{88F53B6D-8189-5360-2417-E3072E3A117D}"/>
              </a:ext>
            </a:extLst>
          </p:cNvPr>
          <p:cNvSpPr/>
          <p:nvPr/>
        </p:nvSpPr>
        <p:spPr>
          <a:xfrm>
            <a:off x="10579725" y="3218147"/>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6">
              <a:extLst>
                <a:ext uri="{96DAC541-7B7A-43D3-8B79-37D633B846F1}">
                  <asvg:svgBlip xmlns:asvg="http://schemas.microsoft.com/office/drawing/2016/SVG/main" r:embed="rId17"/>
                </a:ext>
              </a:extLst>
            </a:blip>
            <a:stretch>
              <a:fillRect l="-99348" t="-143318" r="-100670"/>
            </a:stretch>
          </a:blipFill>
        </p:spPr>
        <p:txBody>
          <a:bodyPr/>
          <a:lstStyle/>
          <a:p>
            <a:endParaRPr lang="en-GB" sz="800"/>
          </a:p>
        </p:txBody>
      </p:sp>
      <p:sp>
        <p:nvSpPr>
          <p:cNvPr id="27" name="Freeform 24">
            <a:extLst>
              <a:ext uri="{FF2B5EF4-FFF2-40B4-BE49-F238E27FC236}">
                <a16:creationId xmlns:a16="http://schemas.microsoft.com/office/drawing/2014/main" id="{38C8AB71-D67B-ACAC-D28A-C1B60671AA96}"/>
              </a:ext>
            </a:extLst>
          </p:cNvPr>
          <p:cNvSpPr/>
          <p:nvPr/>
        </p:nvSpPr>
        <p:spPr>
          <a:xfrm>
            <a:off x="10060476" y="2760545"/>
            <a:ext cx="605617" cy="484479"/>
          </a:xfrm>
          <a:custGeom>
            <a:avLst/>
            <a:gdLst/>
            <a:ahLst/>
            <a:cxnLst/>
            <a:rect l="l" t="t" r="r" b="b"/>
            <a:pathLst>
              <a:path w="908426" h="726718">
                <a:moveTo>
                  <a:pt x="0" y="0"/>
                </a:moveTo>
                <a:lnTo>
                  <a:pt x="908426" y="0"/>
                </a:lnTo>
                <a:lnTo>
                  <a:pt x="908426" y="726718"/>
                </a:lnTo>
                <a:lnTo>
                  <a:pt x="0" y="726718"/>
                </a:lnTo>
                <a:lnTo>
                  <a:pt x="0" y="0"/>
                </a:lnTo>
                <a:close/>
              </a:path>
            </a:pathLst>
          </a:custGeom>
          <a:blipFill>
            <a:blip r:embed="rId18">
              <a:extLst>
                <a:ext uri="{96DAC541-7B7A-43D3-8B79-37D633B846F1}">
                  <asvg:svgBlip xmlns:asvg="http://schemas.microsoft.com/office/drawing/2016/SVG/main" r:embed="rId19"/>
                </a:ext>
              </a:extLst>
            </a:blip>
            <a:stretch>
              <a:fillRect l="-41523" r="-49363" b="-120124"/>
            </a:stretch>
          </a:blipFill>
        </p:spPr>
        <p:txBody>
          <a:bodyPr/>
          <a:lstStyle/>
          <a:p>
            <a:endParaRPr lang="en-GB" sz="800"/>
          </a:p>
        </p:txBody>
      </p:sp>
      <p:sp>
        <p:nvSpPr>
          <p:cNvPr id="17" name="TextBox 16">
            <a:extLst>
              <a:ext uri="{FF2B5EF4-FFF2-40B4-BE49-F238E27FC236}">
                <a16:creationId xmlns:a16="http://schemas.microsoft.com/office/drawing/2014/main" id="{A06C8165-D73B-443A-D24E-BF21C0FBF1DD}"/>
              </a:ext>
            </a:extLst>
          </p:cNvPr>
          <p:cNvSpPr txBox="1"/>
          <p:nvPr/>
        </p:nvSpPr>
        <p:spPr>
          <a:xfrm>
            <a:off x="1510337" y="1425043"/>
            <a:ext cx="9171327" cy="830997"/>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Integrated healthcare services with patients as co-managers of their care mitigate environmental impacts.</a:t>
            </a:r>
          </a:p>
        </p:txBody>
      </p:sp>
      <p:sp>
        <p:nvSpPr>
          <p:cNvPr id="5" name="TextBox 4">
            <a:extLst>
              <a:ext uri="{FF2B5EF4-FFF2-40B4-BE49-F238E27FC236}">
                <a16:creationId xmlns:a16="http://schemas.microsoft.com/office/drawing/2014/main" id="{E6A15472-5306-A174-F738-FFCBD6AB8A03}"/>
              </a:ext>
            </a:extLst>
          </p:cNvPr>
          <p:cNvSpPr txBox="1"/>
          <p:nvPr/>
        </p:nvSpPr>
        <p:spPr>
          <a:xfrm>
            <a:off x="2607128"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935288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DD328-2D42-39CF-3B37-7245949AF7F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B69F54A-45BE-0C9C-7078-701C1AA46F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DD1E8A4-9477-0C70-392D-E6297BBBA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D2988A8-FE17-2C3C-6FAA-5A589A261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04D00D7-8822-846E-527A-E6313D8FA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53B3345-28ED-B479-CDCA-ED2CA37B4631}"/>
              </a:ext>
            </a:extLst>
          </p:cNvPr>
          <p:cNvSpPr/>
          <p:nvPr/>
        </p:nvSpPr>
        <p:spPr>
          <a:xfrm>
            <a:off x="82218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30AA644-0FDB-C782-407F-9967A1CDEEEA}"/>
              </a:ext>
            </a:extLst>
          </p:cNvPr>
          <p:cNvSpPr/>
          <p:nvPr/>
        </p:nvSpPr>
        <p:spPr>
          <a:xfrm>
            <a:off x="53697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6C5595E-C42F-DC85-2419-20AEFE4D5A0C}"/>
              </a:ext>
            </a:extLst>
          </p:cNvPr>
          <p:cNvSpPr/>
          <p:nvPr/>
        </p:nvSpPr>
        <p:spPr>
          <a:xfrm>
            <a:off x="25176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646A0C5F-176B-D102-AB64-09F5308C8779}"/>
              </a:ext>
            </a:extLst>
          </p:cNvPr>
          <p:cNvSpPr/>
          <p:nvPr/>
        </p:nvSpPr>
        <p:spPr>
          <a:xfrm>
            <a:off x="6922877" y="42097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7A17863-0D33-AF89-420D-3322CB6E7E84}"/>
              </a:ext>
            </a:extLst>
          </p:cNvPr>
          <p:cNvSpPr/>
          <p:nvPr/>
        </p:nvSpPr>
        <p:spPr>
          <a:xfrm>
            <a:off x="3784820" y="422189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933E6616-EB03-763B-F7A4-1F5FE596FB61}"/>
              </a:ext>
            </a:extLst>
          </p:cNvPr>
          <p:cNvSpPr txBox="1"/>
          <p:nvPr/>
        </p:nvSpPr>
        <p:spPr>
          <a:xfrm>
            <a:off x="2755448" y="5834172"/>
            <a:ext cx="3511289"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A professional that maintains knowledge and skills to a high standard is well placed to provide good quality care. Good quality care is environmentally sustainable care.</a:t>
            </a:r>
          </a:p>
        </p:txBody>
      </p:sp>
      <p:sp>
        <p:nvSpPr>
          <p:cNvPr id="21" name="TextBox 20">
            <a:extLst>
              <a:ext uri="{FF2B5EF4-FFF2-40B4-BE49-F238E27FC236}">
                <a16:creationId xmlns:a16="http://schemas.microsoft.com/office/drawing/2014/main" id="{A02E6F9F-7A57-03D9-8F61-0C45A9BAA99A}"/>
              </a:ext>
            </a:extLst>
          </p:cNvPr>
          <p:cNvSpPr txBox="1"/>
          <p:nvPr/>
        </p:nvSpPr>
        <p:spPr>
          <a:xfrm>
            <a:off x="6376082" y="5836098"/>
            <a:ext cx="2764064"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Learn and develop best practice: pursue a tailored </a:t>
            </a:r>
            <a:r>
              <a:rPr lang="en-US" sz="1400" dirty="0" err="1">
                <a:solidFill>
                  <a:srgbClr val="000000"/>
                </a:solidFill>
                <a:latin typeface="Arial"/>
                <a:ea typeface="Arial"/>
                <a:cs typeface="Arial"/>
                <a:sym typeface="Arial"/>
              </a:rPr>
              <a:t>programme</a:t>
            </a:r>
            <a:r>
              <a:rPr lang="en-US" sz="1400" dirty="0">
                <a:solidFill>
                  <a:srgbClr val="000000"/>
                </a:solidFill>
                <a:latin typeface="Arial"/>
                <a:ea typeface="Arial"/>
                <a:cs typeface="Arial"/>
                <a:sym typeface="Arial"/>
              </a:rPr>
              <a:t> of continued professional development (CPD).</a:t>
            </a:r>
          </a:p>
        </p:txBody>
      </p:sp>
      <p:sp>
        <p:nvSpPr>
          <p:cNvPr id="22" name="TextBox 21">
            <a:extLst>
              <a:ext uri="{FF2B5EF4-FFF2-40B4-BE49-F238E27FC236}">
                <a16:creationId xmlns:a16="http://schemas.microsoft.com/office/drawing/2014/main" id="{49F0D90E-2584-EA3A-975B-46324A9687CA}"/>
              </a:ext>
            </a:extLst>
          </p:cNvPr>
          <p:cNvSpPr txBox="1"/>
          <p:nvPr/>
        </p:nvSpPr>
        <p:spPr>
          <a:xfrm>
            <a:off x="7649430" y="3370740"/>
            <a:ext cx="2585220"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Lead by example: set high standards, engage with the profession, make a difference, inspire others.</a:t>
            </a:r>
          </a:p>
        </p:txBody>
      </p:sp>
      <p:sp>
        <p:nvSpPr>
          <p:cNvPr id="27" name="TextBox 26">
            <a:extLst>
              <a:ext uri="{FF2B5EF4-FFF2-40B4-BE49-F238E27FC236}">
                <a16:creationId xmlns:a16="http://schemas.microsoft.com/office/drawing/2014/main" id="{5CA0E054-6AEB-16F6-042A-A30EEB047E8E}"/>
              </a:ext>
            </a:extLst>
          </p:cNvPr>
          <p:cNvSpPr txBox="1"/>
          <p:nvPr/>
        </p:nvSpPr>
        <p:spPr>
          <a:xfrm>
            <a:off x="1937082" y="3371751"/>
            <a:ext cx="2613630"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Effective clinical governance: review, reflect, and improve the quality of care you provide.</a:t>
            </a:r>
          </a:p>
        </p:txBody>
      </p:sp>
      <p:sp>
        <p:nvSpPr>
          <p:cNvPr id="29" name="TextBox 28">
            <a:extLst>
              <a:ext uri="{FF2B5EF4-FFF2-40B4-BE49-F238E27FC236}">
                <a16:creationId xmlns:a16="http://schemas.microsoft.com/office/drawing/2014/main" id="{121F521C-60C4-6FDE-BA45-B9957AD66AAB}"/>
              </a:ext>
            </a:extLst>
          </p:cNvPr>
          <p:cNvSpPr txBox="1"/>
          <p:nvPr/>
        </p:nvSpPr>
        <p:spPr>
          <a:xfrm>
            <a:off x="4892890" y="3371751"/>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Engage with local networks, national organizations, and practice-based research.</a:t>
            </a:r>
          </a:p>
        </p:txBody>
      </p:sp>
      <p:sp>
        <p:nvSpPr>
          <p:cNvPr id="2" name="TextBox 1">
            <a:extLst>
              <a:ext uri="{FF2B5EF4-FFF2-40B4-BE49-F238E27FC236}">
                <a16:creationId xmlns:a16="http://schemas.microsoft.com/office/drawing/2014/main" id="{229F1223-CB52-C6D6-1960-E56B8EF36860}"/>
              </a:ext>
            </a:extLst>
          </p:cNvPr>
          <p:cNvSpPr txBox="1"/>
          <p:nvPr/>
        </p:nvSpPr>
        <p:spPr>
          <a:xfrm>
            <a:off x="2607128" y="147237"/>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E23E5C28-0D67-0E60-75DE-80CCB20B97BA}"/>
              </a:ext>
            </a:extLst>
          </p:cNvPr>
          <p:cNvSpPr txBox="1"/>
          <p:nvPr/>
        </p:nvSpPr>
        <p:spPr>
          <a:xfrm>
            <a:off x="1575706" y="787923"/>
            <a:ext cx="9039323" cy="830997"/>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There is a need to take ownership of the care that you provide through lifelong learning to deliver high-quality clinical outcomes. </a:t>
            </a:r>
          </a:p>
        </p:txBody>
      </p:sp>
      <p:grpSp>
        <p:nvGrpSpPr>
          <p:cNvPr id="19" name="Group 8">
            <a:extLst>
              <a:ext uri="{FF2B5EF4-FFF2-40B4-BE49-F238E27FC236}">
                <a16:creationId xmlns:a16="http://schemas.microsoft.com/office/drawing/2014/main" id="{A02D486A-EE14-78F2-608D-3FB0CFD909AB}"/>
              </a:ext>
            </a:extLst>
          </p:cNvPr>
          <p:cNvGrpSpPr/>
          <p:nvPr/>
        </p:nvGrpSpPr>
        <p:grpSpPr>
          <a:xfrm>
            <a:off x="8476196" y="1993342"/>
            <a:ext cx="943801" cy="970490"/>
            <a:chOff x="0" y="0"/>
            <a:chExt cx="1887603" cy="1940980"/>
          </a:xfrm>
        </p:grpSpPr>
        <p:grpSp>
          <p:nvGrpSpPr>
            <p:cNvPr id="20" name="Group 9">
              <a:extLst>
                <a:ext uri="{FF2B5EF4-FFF2-40B4-BE49-F238E27FC236}">
                  <a16:creationId xmlns:a16="http://schemas.microsoft.com/office/drawing/2014/main" id="{38261E94-4BFC-2B7F-9134-D05B0DF3BA22}"/>
                </a:ext>
              </a:extLst>
            </p:cNvPr>
            <p:cNvGrpSpPr/>
            <p:nvPr/>
          </p:nvGrpSpPr>
          <p:grpSpPr>
            <a:xfrm>
              <a:off x="402744" y="381919"/>
              <a:ext cx="1082115" cy="1082115"/>
              <a:chOff x="0" y="0"/>
              <a:chExt cx="812800" cy="812800"/>
            </a:xfrm>
          </p:grpSpPr>
          <p:sp>
            <p:nvSpPr>
              <p:cNvPr id="32" name="Freeform 10">
                <a:extLst>
                  <a:ext uri="{FF2B5EF4-FFF2-40B4-BE49-F238E27FC236}">
                    <a16:creationId xmlns:a16="http://schemas.microsoft.com/office/drawing/2014/main" id="{0199D45A-E881-6B2E-737D-AB7540AE37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33" name="TextBox 11">
                <a:extLst>
                  <a:ext uri="{FF2B5EF4-FFF2-40B4-BE49-F238E27FC236}">
                    <a16:creationId xmlns:a16="http://schemas.microsoft.com/office/drawing/2014/main" id="{5F61F372-B7B3-0240-F8B6-CA18A4DF334E}"/>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23" name="Group 12">
              <a:extLst>
                <a:ext uri="{FF2B5EF4-FFF2-40B4-BE49-F238E27FC236}">
                  <a16:creationId xmlns:a16="http://schemas.microsoft.com/office/drawing/2014/main" id="{692A5B31-9391-CFD8-6A78-A331916D0493}"/>
                </a:ext>
              </a:extLst>
            </p:cNvPr>
            <p:cNvGrpSpPr/>
            <p:nvPr/>
          </p:nvGrpSpPr>
          <p:grpSpPr>
            <a:xfrm>
              <a:off x="573175" y="1151522"/>
              <a:ext cx="752953" cy="340573"/>
              <a:chOff x="0" y="0"/>
              <a:chExt cx="148731" cy="67274"/>
            </a:xfrm>
          </p:grpSpPr>
          <p:sp>
            <p:nvSpPr>
              <p:cNvPr id="30" name="Freeform 13">
                <a:extLst>
                  <a:ext uri="{FF2B5EF4-FFF2-40B4-BE49-F238E27FC236}">
                    <a16:creationId xmlns:a16="http://schemas.microsoft.com/office/drawing/2014/main" id="{9FB22668-6B65-836E-B2F6-9701A5CF81ED}"/>
                  </a:ext>
                </a:extLst>
              </p:cNvPr>
              <p:cNvSpPr/>
              <p:nvPr/>
            </p:nvSpPr>
            <p:spPr>
              <a:xfrm>
                <a:off x="0" y="0"/>
                <a:ext cx="148731" cy="67274"/>
              </a:xfrm>
              <a:custGeom>
                <a:avLst/>
                <a:gdLst/>
                <a:ahLst/>
                <a:cxnLst/>
                <a:rect l="l" t="t" r="r" b="b"/>
                <a:pathLst>
                  <a:path w="148731" h="67274">
                    <a:moveTo>
                      <a:pt x="33637" y="0"/>
                    </a:moveTo>
                    <a:lnTo>
                      <a:pt x="115095" y="0"/>
                    </a:lnTo>
                    <a:cubicBezTo>
                      <a:pt x="124016" y="0"/>
                      <a:pt x="132571" y="3544"/>
                      <a:pt x="138879" y="9852"/>
                    </a:cubicBezTo>
                    <a:cubicBezTo>
                      <a:pt x="145188" y="16160"/>
                      <a:pt x="148731" y="24716"/>
                      <a:pt x="148731" y="33637"/>
                    </a:cubicBezTo>
                    <a:lnTo>
                      <a:pt x="148731" y="33637"/>
                    </a:lnTo>
                    <a:cubicBezTo>
                      <a:pt x="148731" y="42558"/>
                      <a:pt x="145188" y="51113"/>
                      <a:pt x="138879" y="57422"/>
                    </a:cubicBezTo>
                    <a:cubicBezTo>
                      <a:pt x="132571" y="63730"/>
                      <a:pt x="124016" y="67274"/>
                      <a:pt x="115095" y="67274"/>
                    </a:cubicBezTo>
                    <a:lnTo>
                      <a:pt x="33637" y="67274"/>
                    </a:lnTo>
                    <a:cubicBezTo>
                      <a:pt x="24716" y="67274"/>
                      <a:pt x="16160" y="63730"/>
                      <a:pt x="9852" y="57422"/>
                    </a:cubicBezTo>
                    <a:cubicBezTo>
                      <a:pt x="3544" y="51113"/>
                      <a:pt x="0" y="42558"/>
                      <a:pt x="0" y="33637"/>
                    </a:cubicBezTo>
                    <a:lnTo>
                      <a:pt x="0" y="33637"/>
                    </a:lnTo>
                    <a:cubicBezTo>
                      <a:pt x="0" y="24716"/>
                      <a:pt x="3544" y="16160"/>
                      <a:pt x="9852" y="9852"/>
                    </a:cubicBezTo>
                    <a:cubicBezTo>
                      <a:pt x="16160" y="3544"/>
                      <a:pt x="24716" y="0"/>
                      <a:pt x="33637" y="0"/>
                    </a:cubicBezTo>
                    <a:close/>
                  </a:path>
                </a:pathLst>
              </a:custGeom>
              <a:solidFill>
                <a:srgbClr val="FBE066"/>
              </a:solidFill>
            </p:spPr>
            <p:txBody>
              <a:bodyPr/>
              <a:lstStyle/>
              <a:p>
                <a:endParaRPr lang="en-GB" sz="800"/>
              </a:p>
            </p:txBody>
          </p:sp>
          <p:sp>
            <p:nvSpPr>
              <p:cNvPr id="31" name="TextBox 14">
                <a:extLst>
                  <a:ext uri="{FF2B5EF4-FFF2-40B4-BE49-F238E27FC236}">
                    <a16:creationId xmlns:a16="http://schemas.microsoft.com/office/drawing/2014/main" id="{63A73E4D-CA72-2E77-B6DF-5F7E97347A8A}"/>
                  </a:ext>
                </a:extLst>
              </p:cNvPr>
              <p:cNvSpPr txBox="1"/>
              <p:nvPr/>
            </p:nvSpPr>
            <p:spPr>
              <a:xfrm>
                <a:off x="0" y="-38100"/>
                <a:ext cx="148731" cy="105374"/>
              </a:xfrm>
              <a:prstGeom prst="rect">
                <a:avLst/>
              </a:prstGeom>
            </p:spPr>
            <p:txBody>
              <a:bodyPr lIns="33867" tIns="33867" rIns="33867" bIns="33867" rtlCol="0" anchor="ctr"/>
              <a:lstStyle/>
              <a:p>
                <a:pPr algn="ctr">
                  <a:lnSpc>
                    <a:spcPts val="1773"/>
                  </a:lnSpc>
                </a:pPr>
                <a:endParaRPr sz="800"/>
              </a:p>
            </p:txBody>
          </p:sp>
        </p:grpSp>
        <p:grpSp>
          <p:nvGrpSpPr>
            <p:cNvPr id="24" name="Group 15">
              <a:extLst>
                <a:ext uri="{FF2B5EF4-FFF2-40B4-BE49-F238E27FC236}">
                  <a16:creationId xmlns:a16="http://schemas.microsoft.com/office/drawing/2014/main" id="{BC59B49C-0453-B050-6D46-5E50C100C04D}"/>
                </a:ext>
              </a:extLst>
            </p:cNvPr>
            <p:cNvGrpSpPr/>
            <p:nvPr/>
          </p:nvGrpSpPr>
          <p:grpSpPr>
            <a:xfrm>
              <a:off x="775215" y="1702108"/>
              <a:ext cx="337173" cy="199604"/>
              <a:chOff x="0" y="0"/>
              <a:chExt cx="315441" cy="186739"/>
            </a:xfrm>
          </p:grpSpPr>
          <p:sp>
            <p:nvSpPr>
              <p:cNvPr id="26" name="Freeform 16">
                <a:extLst>
                  <a:ext uri="{FF2B5EF4-FFF2-40B4-BE49-F238E27FC236}">
                    <a16:creationId xmlns:a16="http://schemas.microsoft.com/office/drawing/2014/main" id="{3730A320-4FA9-20B9-182C-751D15A3EB9C}"/>
                  </a:ext>
                </a:extLst>
              </p:cNvPr>
              <p:cNvSpPr/>
              <p:nvPr/>
            </p:nvSpPr>
            <p:spPr>
              <a:xfrm>
                <a:off x="0" y="0"/>
                <a:ext cx="315441" cy="186739"/>
              </a:xfrm>
              <a:custGeom>
                <a:avLst/>
                <a:gdLst/>
                <a:ahLst/>
                <a:cxnLst/>
                <a:rect l="l" t="t" r="r" b="b"/>
                <a:pathLst>
                  <a:path w="315441" h="186739">
                    <a:moveTo>
                      <a:pt x="157720" y="0"/>
                    </a:moveTo>
                    <a:cubicBezTo>
                      <a:pt x="70614" y="0"/>
                      <a:pt x="0" y="41803"/>
                      <a:pt x="0" y="93370"/>
                    </a:cubicBezTo>
                    <a:cubicBezTo>
                      <a:pt x="0" y="144936"/>
                      <a:pt x="70614" y="186739"/>
                      <a:pt x="157720" y="186739"/>
                    </a:cubicBezTo>
                    <a:cubicBezTo>
                      <a:pt x="244827" y="186739"/>
                      <a:pt x="315441" y="144936"/>
                      <a:pt x="315441" y="93370"/>
                    </a:cubicBezTo>
                    <a:cubicBezTo>
                      <a:pt x="315441" y="41803"/>
                      <a:pt x="244827" y="0"/>
                      <a:pt x="157720" y="0"/>
                    </a:cubicBezTo>
                    <a:close/>
                  </a:path>
                </a:pathLst>
              </a:custGeom>
              <a:solidFill>
                <a:srgbClr val="B7B8B9"/>
              </a:solidFill>
            </p:spPr>
            <p:txBody>
              <a:bodyPr/>
              <a:lstStyle/>
              <a:p>
                <a:endParaRPr lang="en-GB" sz="800"/>
              </a:p>
            </p:txBody>
          </p:sp>
          <p:sp>
            <p:nvSpPr>
              <p:cNvPr id="28" name="TextBox 17">
                <a:extLst>
                  <a:ext uri="{FF2B5EF4-FFF2-40B4-BE49-F238E27FC236}">
                    <a16:creationId xmlns:a16="http://schemas.microsoft.com/office/drawing/2014/main" id="{7BCB9394-67B4-E26C-6592-183BB87B260E}"/>
                  </a:ext>
                </a:extLst>
              </p:cNvPr>
              <p:cNvSpPr txBox="1"/>
              <p:nvPr/>
            </p:nvSpPr>
            <p:spPr>
              <a:xfrm>
                <a:off x="29573" y="-20593"/>
                <a:ext cx="256296" cy="189826"/>
              </a:xfrm>
              <a:prstGeom prst="rect">
                <a:avLst/>
              </a:prstGeom>
            </p:spPr>
            <p:txBody>
              <a:bodyPr lIns="33867" tIns="33867" rIns="33867" bIns="33867" rtlCol="0" anchor="ctr"/>
              <a:lstStyle/>
              <a:p>
                <a:pPr algn="ctr">
                  <a:lnSpc>
                    <a:spcPts val="1773"/>
                  </a:lnSpc>
                </a:pPr>
                <a:endParaRPr sz="800"/>
              </a:p>
            </p:txBody>
          </p:sp>
        </p:grpSp>
        <p:sp>
          <p:nvSpPr>
            <p:cNvPr id="25" name="Freeform 18">
              <a:extLst>
                <a:ext uri="{FF2B5EF4-FFF2-40B4-BE49-F238E27FC236}">
                  <a16:creationId xmlns:a16="http://schemas.microsoft.com/office/drawing/2014/main" id="{00DC3822-DD82-72BE-B177-90EEC7142113}"/>
                </a:ext>
              </a:extLst>
            </p:cNvPr>
            <p:cNvSpPr/>
            <p:nvPr/>
          </p:nvSpPr>
          <p:spPr>
            <a:xfrm>
              <a:off x="0" y="0"/>
              <a:ext cx="1887603" cy="1940980"/>
            </a:xfrm>
            <a:custGeom>
              <a:avLst/>
              <a:gdLst/>
              <a:ahLst/>
              <a:cxnLst/>
              <a:rect l="l" t="t" r="r" b="b"/>
              <a:pathLst>
                <a:path w="1887603" h="1940980">
                  <a:moveTo>
                    <a:pt x="0" y="0"/>
                  </a:moveTo>
                  <a:lnTo>
                    <a:pt x="1887603" y="0"/>
                  </a:lnTo>
                  <a:lnTo>
                    <a:pt x="1887603" y="1940980"/>
                  </a:lnTo>
                  <a:lnTo>
                    <a:pt x="0" y="19409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34" name="Freeform 28">
            <a:extLst>
              <a:ext uri="{FF2B5EF4-FFF2-40B4-BE49-F238E27FC236}">
                <a16:creationId xmlns:a16="http://schemas.microsoft.com/office/drawing/2014/main" id="{E8FB6242-4E50-6AAF-0CEA-F2438DB57E98}"/>
              </a:ext>
            </a:extLst>
          </p:cNvPr>
          <p:cNvSpPr/>
          <p:nvPr/>
        </p:nvSpPr>
        <p:spPr>
          <a:xfrm>
            <a:off x="5712440" y="2006099"/>
            <a:ext cx="765857" cy="950838"/>
          </a:xfrm>
          <a:custGeom>
            <a:avLst/>
            <a:gdLst/>
            <a:ahLst/>
            <a:cxnLst/>
            <a:rect l="l" t="t" r="r" b="b"/>
            <a:pathLst>
              <a:path w="1148785" h="1426257">
                <a:moveTo>
                  <a:pt x="0" y="0"/>
                </a:moveTo>
                <a:lnTo>
                  <a:pt x="1148785" y="0"/>
                </a:lnTo>
                <a:lnTo>
                  <a:pt x="1148785" y="1426258"/>
                </a:lnTo>
                <a:lnTo>
                  <a:pt x="0" y="14262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5" name="Freeform 29">
            <a:extLst>
              <a:ext uri="{FF2B5EF4-FFF2-40B4-BE49-F238E27FC236}">
                <a16:creationId xmlns:a16="http://schemas.microsoft.com/office/drawing/2014/main" id="{76EB1DF2-FA6B-CD6D-4507-FA57E5CA9814}"/>
              </a:ext>
            </a:extLst>
          </p:cNvPr>
          <p:cNvSpPr/>
          <p:nvPr/>
        </p:nvSpPr>
        <p:spPr>
          <a:xfrm>
            <a:off x="4069439" y="4414482"/>
            <a:ext cx="883309" cy="1033659"/>
          </a:xfrm>
          <a:custGeom>
            <a:avLst/>
            <a:gdLst/>
            <a:ahLst/>
            <a:cxnLst/>
            <a:rect l="l" t="t" r="r" b="b"/>
            <a:pathLst>
              <a:path w="1324964" h="1550489">
                <a:moveTo>
                  <a:pt x="0" y="0"/>
                </a:moveTo>
                <a:lnTo>
                  <a:pt x="1324963" y="0"/>
                </a:lnTo>
                <a:lnTo>
                  <a:pt x="1324963" y="1550490"/>
                </a:lnTo>
                <a:lnTo>
                  <a:pt x="0" y="15504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6" name="Group 30">
            <a:extLst>
              <a:ext uri="{FF2B5EF4-FFF2-40B4-BE49-F238E27FC236}">
                <a16:creationId xmlns:a16="http://schemas.microsoft.com/office/drawing/2014/main" id="{FDEE6B38-A4BB-55CB-74C1-10C20D244EDE}"/>
              </a:ext>
            </a:extLst>
          </p:cNvPr>
          <p:cNvGrpSpPr/>
          <p:nvPr/>
        </p:nvGrpSpPr>
        <p:grpSpPr>
          <a:xfrm>
            <a:off x="7182252" y="4477651"/>
            <a:ext cx="924657" cy="907320"/>
            <a:chOff x="0" y="0"/>
            <a:chExt cx="1849315" cy="1814640"/>
          </a:xfrm>
        </p:grpSpPr>
        <p:sp>
          <p:nvSpPr>
            <p:cNvPr id="37" name="Freeform 31">
              <a:extLst>
                <a:ext uri="{FF2B5EF4-FFF2-40B4-BE49-F238E27FC236}">
                  <a16:creationId xmlns:a16="http://schemas.microsoft.com/office/drawing/2014/main" id="{FA9D93A3-C279-6DFB-641D-46E2CFC37CE0}"/>
                </a:ext>
              </a:extLst>
            </p:cNvPr>
            <p:cNvSpPr/>
            <p:nvPr/>
          </p:nvSpPr>
          <p:spPr>
            <a:xfrm>
              <a:off x="0" y="0"/>
              <a:ext cx="1849315" cy="1814640"/>
            </a:xfrm>
            <a:custGeom>
              <a:avLst/>
              <a:gdLst/>
              <a:ahLst/>
              <a:cxnLst/>
              <a:rect l="l" t="t" r="r" b="b"/>
              <a:pathLst>
                <a:path w="1849315" h="1814640">
                  <a:moveTo>
                    <a:pt x="0" y="0"/>
                  </a:moveTo>
                  <a:lnTo>
                    <a:pt x="1849315" y="0"/>
                  </a:lnTo>
                  <a:lnTo>
                    <a:pt x="1849315" y="1814640"/>
                  </a:lnTo>
                  <a:lnTo>
                    <a:pt x="0" y="18146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8" name="Freeform 32">
              <a:extLst>
                <a:ext uri="{FF2B5EF4-FFF2-40B4-BE49-F238E27FC236}">
                  <a16:creationId xmlns:a16="http://schemas.microsoft.com/office/drawing/2014/main" id="{0C403E06-00CA-C603-1153-30642058C54F}"/>
                </a:ext>
              </a:extLst>
            </p:cNvPr>
            <p:cNvSpPr/>
            <p:nvPr/>
          </p:nvSpPr>
          <p:spPr>
            <a:xfrm>
              <a:off x="1096925" y="0"/>
              <a:ext cx="752390" cy="738410"/>
            </a:xfrm>
            <a:custGeom>
              <a:avLst/>
              <a:gdLst/>
              <a:ahLst/>
              <a:cxnLst/>
              <a:rect l="l" t="t" r="r" b="b"/>
              <a:pathLst>
                <a:path w="752390" h="738410">
                  <a:moveTo>
                    <a:pt x="0" y="0"/>
                  </a:moveTo>
                  <a:lnTo>
                    <a:pt x="752390" y="0"/>
                  </a:lnTo>
                  <a:lnTo>
                    <a:pt x="752390" y="738410"/>
                  </a:lnTo>
                  <a:lnTo>
                    <a:pt x="0" y="738410"/>
                  </a:lnTo>
                  <a:lnTo>
                    <a:pt x="0" y="0"/>
                  </a:lnTo>
                  <a:close/>
                </a:path>
              </a:pathLst>
            </a:custGeom>
            <a:blipFill>
              <a:blip r:embed="rId14">
                <a:extLst>
                  <a:ext uri="{96DAC541-7B7A-43D3-8B79-37D633B846F1}">
                    <asvg:svgBlip xmlns:asvg="http://schemas.microsoft.com/office/drawing/2016/SVG/main" r:embed="rId15"/>
                  </a:ext>
                </a:extLst>
              </a:blip>
              <a:stretch>
                <a:fillRect l="-145792" b="-145749"/>
              </a:stretch>
            </a:blipFill>
          </p:spPr>
          <p:txBody>
            <a:bodyPr/>
            <a:lstStyle/>
            <a:p>
              <a:endParaRPr lang="en-GB" sz="800"/>
            </a:p>
          </p:txBody>
        </p:sp>
        <p:sp>
          <p:nvSpPr>
            <p:cNvPr id="39" name="Freeform 33">
              <a:extLst>
                <a:ext uri="{FF2B5EF4-FFF2-40B4-BE49-F238E27FC236}">
                  <a16:creationId xmlns:a16="http://schemas.microsoft.com/office/drawing/2014/main" id="{3F97CDD4-8F6B-7907-3595-4DB71DEE1E0E}"/>
                </a:ext>
              </a:extLst>
            </p:cNvPr>
            <p:cNvSpPr/>
            <p:nvPr/>
          </p:nvSpPr>
          <p:spPr>
            <a:xfrm>
              <a:off x="1531901" y="741824"/>
              <a:ext cx="317413" cy="1072816"/>
            </a:xfrm>
            <a:custGeom>
              <a:avLst/>
              <a:gdLst/>
              <a:ahLst/>
              <a:cxnLst/>
              <a:rect l="l" t="t" r="r" b="b"/>
              <a:pathLst>
                <a:path w="317413" h="1072816">
                  <a:moveTo>
                    <a:pt x="0" y="0"/>
                  </a:moveTo>
                  <a:lnTo>
                    <a:pt x="317414" y="0"/>
                  </a:lnTo>
                  <a:lnTo>
                    <a:pt x="317414" y="1072816"/>
                  </a:lnTo>
                  <a:lnTo>
                    <a:pt x="0" y="1072816"/>
                  </a:lnTo>
                  <a:lnTo>
                    <a:pt x="0" y="0"/>
                  </a:lnTo>
                  <a:close/>
                </a:path>
              </a:pathLst>
            </a:custGeom>
            <a:blipFill>
              <a:blip r:embed="rId16">
                <a:extLst>
                  <a:ext uri="{96DAC541-7B7A-43D3-8B79-37D633B846F1}">
                    <asvg:svgBlip xmlns:asvg="http://schemas.microsoft.com/office/drawing/2016/SVG/main" r:embed="rId17"/>
                  </a:ext>
                </a:extLst>
              </a:blip>
              <a:stretch>
                <a:fillRect l="-482620" t="-69147"/>
              </a:stretch>
            </a:blipFill>
          </p:spPr>
          <p:txBody>
            <a:bodyPr/>
            <a:lstStyle/>
            <a:p>
              <a:endParaRPr lang="en-GB" sz="800"/>
            </a:p>
          </p:txBody>
        </p:sp>
        <p:sp>
          <p:nvSpPr>
            <p:cNvPr id="40" name="Freeform 34">
              <a:extLst>
                <a:ext uri="{FF2B5EF4-FFF2-40B4-BE49-F238E27FC236}">
                  <a16:creationId xmlns:a16="http://schemas.microsoft.com/office/drawing/2014/main" id="{C75451AF-7214-4034-80BD-28D9F5E06CD8}"/>
                </a:ext>
              </a:extLst>
            </p:cNvPr>
            <p:cNvSpPr/>
            <p:nvPr/>
          </p:nvSpPr>
          <p:spPr>
            <a:xfrm>
              <a:off x="812824" y="1256018"/>
              <a:ext cx="332361" cy="558622"/>
            </a:xfrm>
            <a:custGeom>
              <a:avLst/>
              <a:gdLst/>
              <a:ahLst/>
              <a:cxnLst/>
              <a:rect l="l" t="t" r="r" b="b"/>
              <a:pathLst>
                <a:path w="332361" h="558622">
                  <a:moveTo>
                    <a:pt x="0" y="0"/>
                  </a:moveTo>
                  <a:lnTo>
                    <a:pt x="332361" y="0"/>
                  </a:lnTo>
                  <a:lnTo>
                    <a:pt x="332361" y="558622"/>
                  </a:lnTo>
                  <a:lnTo>
                    <a:pt x="0" y="558622"/>
                  </a:lnTo>
                  <a:lnTo>
                    <a:pt x="0" y="0"/>
                  </a:lnTo>
                  <a:close/>
                </a:path>
              </a:pathLst>
            </a:custGeom>
            <a:blipFill>
              <a:blip r:embed="rId16">
                <a:extLst>
                  <a:ext uri="{96DAC541-7B7A-43D3-8B79-37D633B846F1}">
                    <asvg:svgBlip xmlns:asvg="http://schemas.microsoft.com/office/drawing/2016/SVG/main" r:embed="rId17"/>
                  </a:ext>
                </a:extLst>
              </a:blip>
              <a:stretch>
                <a:fillRect l="-244924" t="-224841" r="-211492"/>
              </a:stretch>
            </a:blipFill>
          </p:spPr>
          <p:txBody>
            <a:bodyPr/>
            <a:lstStyle/>
            <a:p>
              <a:endParaRPr lang="en-GB" sz="800"/>
            </a:p>
          </p:txBody>
        </p:sp>
      </p:grpSp>
      <p:sp>
        <p:nvSpPr>
          <p:cNvPr id="41" name="Freeform 35">
            <a:extLst>
              <a:ext uri="{FF2B5EF4-FFF2-40B4-BE49-F238E27FC236}">
                <a16:creationId xmlns:a16="http://schemas.microsoft.com/office/drawing/2014/main" id="{77D40E4B-1199-17DA-EF22-49003DD7A1FF}"/>
              </a:ext>
            </a:extLst>
          </p:cNvPr>
          <p:cNvSpPr/>
          <p:nvPr/>
        </p:nvSpPr>
        <p:spPr>
          <a:xfrm>
            <a:off x="2781419" y="1929216"/>
            <a:ext cx="926993" cy="1051229"/>
          </a:xfrm>
          <a:custGeom>
            <a:avLst/>
            <a:gdLst/>
            <a:ahLst/>
            <a:cxnLst/>
            <a:rect l="l" t="t" r="r" b="b"/>
            <a:pathLst>
              <a:path w="1390490" h="1576844">
                <a:moveTo>
                  <a:pt x="0" y="0"/>
                </a:moveTo>
                <a:lnTo>
                  <a:pt x="1390490" y="0"/>
                </a:lnTo>
                <a:lnTo>
                  <a:pt x="1390490" y="1576844"/>
                </a:lnTo>
                <a:lnTo>
                  <a:pt x="0" y="157684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Tree>
    <p:extLst>
      <p:ext uri="{BB962C8B-B14F-4D97-AF65-F5344CB8AC3E}">
        <p14:creationId xmlns:p14="http://schemas.microsoft.com/office/powerpoint/2010/main" val="1271885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7A84D-C795-A45F-3B29-473E3EA72615}"/>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FBD7C2F4-5996-7D5C-BAA3-28B31063F1B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E48467F-7CA4-4AC2-D6ED-A65E7C823C04}"/>
              </a:ext>
            </a:extLst>
          </p:cNvPr>
          <p:cNvSpPr txBox="1"/>
          <p:nvPr/>
        </p:nvSpPr>
        <p:spPr>
          <a:xfrm>
            <a:off x="468592" y="3358560"/>
            <a:ext cx="8840661" cy="1754326"/>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Knowledge Exchange - Research</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1639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D7072-6850-2ACA-AACE-965C05D47D9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6616EB-DB12-CE5B-05E5-2B5C81D681BC}"/>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AF692BA-6CA2-D216-7241-022FA71BD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03EE881-426B-10C6-5005-36350E70CF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9287088-5BA0-2E63-9177-0E036C788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9723231-DBA2-C789-3CBD-5B1F684E9338}"/>
              </a:ext>
            </a:extLst>
          </p:cNvPr>
          <p:cNvSpPr txBox="1"/>
          <p:nvPr/>
        </p:nvSpPr>
        <p:spPr>
          <a:xfrm>
            <a:off x="1012077" y="1391233"/>
            <a:ext cx="10167847" cy="830997"/>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Evidence-based dentistry must consider the triple bottom line of</a:t>
            </a:r>
          </a:p>
          <a:p>
            <a:pPr algn="ctr"/>
            <a:r>
              <a:rPr lang="en-US" sz="2400" dirty="0">
                <a:solidFill>
                  <a:srgbClr val="ED1B2E"/>
                </a:solidFill>
                <a:latin typeface="Arial" panose="020B0604020202020204" pitchFamily="34" charset="0"/>
                <a:cs typeface="Arial" panose="020B0604020202020204" pitchFamily="34" charset="0"/>
              </a:rPr>
              <a:t>clinical effectiveness, cost-effectiveness, and environmental sustainability.</a:t>
            </a:r>
          </a:p>
        </p:txBody>
      </p:sp>
      <p:sp>
        <p:nvSpPr>
          <p:cNvPr id="4" name="Oval 3">
            <a:extLst>
              <a:ext uri="{FF2B5EF4-FFF2-40B4-BE49-F238E27FC236}">
                <a16:creationId xmlns:a16="http://schemas.microsoft.com/office/drawing/2014/main" id="{05EB14E1-A20E-A73C-BEB4-AAF7763A99F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28A3B53-BB36-D0C7-0DE3-EBABD06A47E3}"/>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0F05FDF-E0B3-1406-607D-9CB7FC0FD87A}"/>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3F01DBB3-E4CC-3EAF-D49A-670E55C550DB}"/>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Be aware and have knowledge of important environmental research methodologies including Life Cycle Assessments (LCA).</a:t>
            </a:r>
          </a:p>
        </p:txBody>
      </p:sp>
      <p:sp>
        <p:nvSpPr>
          <p:cNvPr id="3" name="TextBox 2">
            <a:extLst>
              <a:ext uri="{FF2B5EF4-FFF2-40B4-BE49-F238E27FC236}">
                <a16:creationId xmlns:a16="http://schemas.microsoft.com/office/drawing/2014/main" id="{24978B5D-C845-B537-0581-C94BF801C522}"/>
              </a:ext>
            </a:extLst>
          </p:cNvPr>
          <p:cNvSpPr txBox="1"/>
          <p:nvPr/>
        </p:nvSpPr>
        <p:spPr>
          <a:xfrm>
            <a:off x="4783556" y="4177429"/>
            <a:ext cx="2624881" cy="105413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Identify and select high-quality evidence that considers not only clinical effectiveness but also economic feasibility and environmental sustainability.</a:t>
            </a:r>
          </a:p>
        </p:txBody>
      </p:sp>
      <p:sp>
        <p:nvSpPr>
          <p:cNvPr id="12" name="TextBox 11">
            <a:extLst>
              <a:ext uri="{FF2B5EF4-FFF2-40B4-BE49-F238E27FC236}">
                <a16:creationId xmlns:a16="http://schemas.microsoft.com/office/drawing/2014/main" id="{3C360849-3939-E916-CA87-C17C2E43D938}"/>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Use current and strong evidence-based knowledge to guide your decision-making at all stages of care.</a:t>
            </a:r>
          </a:p>
        </p:txBody>
      </p:sp>
      <p:sp>
        <p:nvSpPr>
          <p:cNvPr id="20" name="Freeform 12">
            <a:extLst>
              <a:ext uri="{FF2B5EF4-FFF2-40B4-BE49-F238E27FC236}">
                <a16:creationId xmlns:a16="http://schemas.microsoft.com/office/drawing/2014/main" id="{C5B87AC3-CA24-AF91-90AE-D4551D9A2F8B}"/>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1" name="Freeform 16">
            <a:extLst>
              <a:ext uri="{FF2B5EF4-FFF2-40B4-BE49-F238E27FC236}">
                <a16:creationId xmlns:a16="http://schemas.microsoft.com/office/drawing/2014/main" id="{BACF7B17-9F32-C440-62AC-FEADB791E015}"/>
              </a:ext>
            </a:extLst>
          </p:cNvPr>
          <p:cNvSpPr/>
          <p:nvPr/>
        </p:nvSpPr>
        <p:spPr>
          <a:xfrm>
            <a:off x="2123559" y="2706440"/>
            <a:ext cx="1079323" cy="1134636"/>
          </a:xfrm>
          <a:custGeom>
            <a:avLst/>
            <a:gdLst/>
            <a:ahLst/>
            <a:cxnLst/>
            <a:rect l="l" t="t" r="r" b="b"/>
            <a:pathLst>
              <a:path w="1618984" h="1701954">
                <a:moveTo>
                  <a:pt x="0" y="0"/>
                </a:moveTo>
                <a:lnTo>
                  <a:pt x="1618984" y="0"/>
                </a:lnTo>
                <a:lnTo>
                  <a:pt x="1618984" y="1701955"/>
                </a:lnTo>
                <a:lnTo>
                  <a:pt x="0" y="17019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TextBox 16">
            <a:extLst>
              <a:ext uri="{FF2B5EF4-FFF2-40B4-BE49-F238E27FC236}">
                <a16:creationId xmlns:a16="http://schemas.microsoft.com/office/drawing/2014/main" id="{CA9DD4A3-1CC1-DBC9-D61F-468EF207596B}"/>
              </a:ext>
            </a:extLst>
          </p:cNvPr>
          <p:cNvSpPr txBox="1"/>
          <p:nvPr/>
        </p:nvSpPr>
        <p:spPr>
          <a:xfrm>
            <a:off x="2607128"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18" name="Freeform 11">
            <a:extLst>
              <a:ext uri="{FF2B5EF4-FFF2-40B4-BE49-F238E27FC236}">
                <a16:creationId xmlns:a16="http://schemas.microsoft.com/office/drawing/2014/main" id="{8E493C4D-44BD-EA75-5BAA-51769B5C7C7E}"/>
              </a:ext>
            </a:extLst>
          </p:cNvPr>
          <p:cNvSpPr/>
          <p:nvPr/>
        </p:nvSpPr>
        <p:spPr>
          <a:xfrm>
            <a:off x="5618885" y="2712618"/>
            <a:ext cx="1003645" cy="1161962"/>
          </a:xfrm>
          <a:custGeom>
            <a:avLst/>
            <a:gdLst/>
            <a:ahLst/>
            <a:cxnLst/>
            <a:rect l="l" t="t" r="r" b="b"/>
            <a:pathLst>
              <a:path w="1505468" h="1742944">
                <a:moveTo>
                  <a:pt x="0" y="0"/>
                </a:moveTo>
                <a:lnTo>
                  <a:pt x="1505468" y="0"/>
                </a:lnTo>
                <a:lnTo>
                  <a:pt x="1505468" y="1742945"/>
                </a:lnTo>
                <a:lnTo>
                  <a:pt x="0" y="17429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extLst>
      <p:ext uri="{BB962C8B-B14F-4D97-AF65-F5344CB8AC3E}">
        <p14:creationId xmlns:p14="http://schemas.microsoft.com/office/powerpoint/2010/main" val="3633185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ABDB5-976F-E1DC-66B7-C669DB15D0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8050F41-D022-132B-8245-82C399C846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BA45DD0-CDF4-49AD-2A96-629EDBB47DDC}"/>
              </a:ext>
            </a:extLst>
          </p:cNvPr>
          <p:cNvSpPr txBox="1"/>
          <p:nvPr/>
        </p:nvSpPr>
        <p:spPr>
          <a:xfrm>
            <a:off x="468592" y="4077304"/>
            <a:ext cx="7921646" cy="923330"/>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Policy and Regulations</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876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49D15-8AEE-2E48-71AD-9CC17800360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249FBE4-B0CF-77C1-875E-7D034727D7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A1E939D-3EC4-0DA4-117A-C29B2D3BA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01F4409-FB70-10CF-7E8C-BA1AB67BA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1317B37-B83E-F92E-9589-4870484AF9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7BC155A2-0B77-5996-4B86-0AEF0F9FFBC4}"/>
              </a:ext>
            </a:extLst>
          </p:cNvPr>
          <p:cNvSpPr txBox="1"/>
          <p:nvPr/>
        </p:nvSpPr>
        <p:spPr>
          <a:xfrm>
            <a:off x="1470152" y="1409339"/>
            <a:ext cx="9251697" cy="830997"/>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Active engagement with environmental policies and regulations in oral healthcare will mitigate your environmental impact.</a:t>
            </a:r>
          </a:p>
        </p:txBody>
      </p:sp>
      <p:sp>
        <p:nvSpPr>
          <p:cNvPr id="4" name="Oval 3">
            <a:extLst>
              <a:ext uri="{FF2B5EF4-FFF2-40B4-BE49-F238E27FC236}">
                <a16:creationId xmlns:a16="http://schemas.microsoft.com/office/drawing/2014/main" id="{93548AD0-C130-8DAE-713E-3D365445410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A1F4C74C-DDA1-75DE-DC1D-4E4F141F60DC}"/>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F2D122DC-1387-7E91-C585-2B48A432C16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5C7891C2-BDD5-6E07-7EB1-1D7D0ADF432D}"/>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Engage with effective Antibiotic Stewardship.</a:t>
            </a:r>
          </a:p>
        </p:txBody>
      </p:sp>
      <p:sp>
        <p:nvSpPr>
          <p:cNvPr id="3" name="TextBox 2">
            <a:extLst>
              <a:ext uri="{FF2B5EF4-FFF2-40B4-BE49-F238E27FC236}">
                <a16:creationId xmlns:a16="http://schemas.microsoft.com/office/drawing/2014/main" id="{4507F2A8-0F6A-A710-B7E0-869F20102ECE}"/>
              </a:ext>
            </a:extLst>
          </p:cNvPr>
          <p:cNvSpPr txBox="1"/>
          <p:nvPr/>
        </p:nvSpPr>
        <p:spPr>
          <a:xfrm>
            <a:off x="4783556" y="4177431"/>
            <a:ext cx="2624881"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Follow current regulations to handle, manage, and dispose of dental amalgam safely.</a:t>
            </a:r>
          </a:p>
        </p:txBody>
      </p:sp>
      <p:sp>
        <p:nvSpPr>
          <p:cNvPr id="12" name="TextBox 11">
            <a:extLst>
              <a:ext uri="{FF2B5EF4-FFF2-40B4-BE49-F238E27FC236}">
                <a16:creationId xmlns:a16="http://schemas.microsoft.com/office/drawing/2014/main" id="{606FD3B5-18B1-2B1B-E789-136EE95DDD2B}"/>
              </a:ext>
            </a:extLst>
          </p:cNvPr>
          <p:cNvSpPr txBox="1"/>
          <p:nvPr/>
        </p:nvSpPr>
        <p:spPr>
          <a:xfrm>
            <a:off x="7787444" y="4177431"/>
            <a:ext cx="3594854" cy="124649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Adopt evidence-based clinical care guidelines to determine patient care pathways and follow-up appointments (e.g., Delivering Better Oral Health, NICE guidelines on recall intervals, European Federation of Periodontology guidelines). </a:t>
            </a:r>
          </a:p>
        </p:txBody>
      </p:sp>
      <p:sp>
        <p:nvSpPr>
          <p:cNvPr id="18" name="Freeform 11">
            <a:extLst>
              <a:ext uri="{FF2B5EF4-FFF2-40B4-BE49-F238E27FC236}">
                <a16:creationId xmlns:a16="http://schemas.microsoft.com/office/drawing/2014/main" id="{35BA4E90-47F9-84A3-632D-0019A60F7467}"/>
              </a:ext>
            </a:extLst>
          </p:cNvPr>
          <p:cNvSpPr/>
          <p:nvPr/>
        </p:nvSpPr>
        <p:spPr>
          <a:xfrm>
            <a:off x="5661100" y="2747587"/>
            <a:ext cx="869800" cy="1092371"/>
          </a:xfrm>
          <a:custGeom>
            <a:avLst/>
            <a:gdLst/>
            <a:ahLst/>
            <a:cxnLst/>
            <a:rect l="l" t="t" r="r" b="b"/>
            <a:pathLst>
              <a:path w="1304700" h="1638556">
                <a:moveTo>
                  <a:pt x="0" y="0"/>
                </a:moveTo>
                <a:lnTo>
                  <a:pt x="1304700" y="0"/>
                </a:lnTo>
                <a:lnTo>
                  <a:pt x="1304700" y="1638556"/>
                </a:lnTo>
                <a:lnTo>
                  <a:pt x="0" y="1638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9" name="Group 15">
            <a:extLst>
              <a:ext uri="{FF2B5EF4-FFF2-40B4-BE49-F238E27FC236}">
                <a16:creationId xmlns:a16="http://schemas.microsoft.com/office/drawing/2014/main" id="{7551A1F8-E720-BDE1-E796-986C5A34F04B}"/>
              </a:ext>
            </a:extLst>
          </p:cNvPr>
          <p:cNvGrpSpPr/>
          <p:nvPr/>
        </p:nvGrpSpPr>
        <p:grpSpPr>
          <a:xfrm>
            <a:off x="2155498" y="2781937"/>
            <a:ext cx="977346" cy="1058020"/>
            <a:chOff x="0" y="0"/>
            <a:chExt cx="1954692" cy="2116040"/>
          </a:xfrm>
        </p:grpSpPr>
        <p:sp>
          <p:nvSpPr>
            <p:cNvPr id="20" name="Freeform 16">
              <a:extLst>
                <a:ext uri="{FF2B5EF4-FFF2-40B4-BE49-F238E27FC236}">
                  <a16:creationId xmlns:a16="http://schemas.microsoft.com/office/drawing/2014/main" id="{1EC08DF0-1C74-8B37-F465-AB2ED5696A18}"/>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1" name="Group 17">
              <a:extLst>
                <a:ext uri="{FF2B5EF4-FFF2-40B4-BE49-F238E27FC236}">
                  <a16:creationId xmlns:a16="http://schemas.microsoft.com/office/drawing/2014/main" id="{28EF4A2E-917C-7833-80D2-3361F77EED7D}"/>
                </a:ext>
              </a:extLst>
            </p:cNvPr>
            <p:cNvGrpSpPr/>
            <p:nvPr/>
          </p:nvGrpSpPr>
          <p:grpSpPr>
            <a:xfrm>
              <a:off x="400001" y="525340"/>
              <a:ext cx="1154689" cy="1154689"/>
              <a:chOff x="0" y="0"/>
              <a:chExt cx="812800" cy="812800"/>
            </a:xfrm>
          </p:grpSpPr>
          <p:sp>
            <p:nvSpPr>
              <p:cNvPr id="30" name="Freeform 18">
                <a:extLst>
                  <a:ext uri="{FF2B5EF4-FFF2-40B4-BE49-F238E27FC236}">
                    <a16:creationId xmlns:a16="http://schemas.microsoft.com/office/drawing/2014/main" id="{46671499-F65E-C874-51DA-44D4B7695F7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1" name="TextBox 19">
                <a:extLst>
                  <a:ext uri="{FF2B5EF4-FFF2-40B4-BE49-F238E27FC236}">
                    <a16:creationId xmlns:a16="http://schemas.microsoft.com/office/drawing/2014/main" id="{C0948FC1-A721-0C72-F1F4-515AFB71972C}"/>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22" name="Freeform 20">
              <a:extLst>
                <a:ext uri="{FF2B5EF4-FFF2-40B4-BE49-F238E27FC236}">
                  <a16:creationId xmlns:a16="http://schemas.microsoft.com/office/drawing/2014/main" id="{F6BFE39D-70B2-92FA-441C-CD9B084CDCA6}"/>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23" name="Group 21">
              <a:extLst>
                <a:ext uri="{FF2B5EF4-FFF2-40B4-BE49-F238E27FC236}">
                  <a16:creationId xmlns:a16="http://schemas.microsoft.com/office/drawing/2014/main" id="{2D9B17D2-0EFD-D5D3-5E5E-5E982624C073}"/>
                </a:ext>
              </a:extLst>
            </p:cNvPr>
            <p:cNvGrpSpPr/>
            <p:nvPr/>
          </p:nvGrpSpPr>
          <p:grpSpPr>
            <a:xfrm rot="-1191697">
              <a:off x="1229175" y="522871"/>
              <a:ext cx="253829" cy="495787"/>
              <a:chOff x="0" y="0"/>
              <a:chExt cx="47889" cy="93538"/>
            </a:xfrm>
          </p:grpSpPr>
          <p:sp>
            <p:nvSpPr>
              <p:cNvPr id="28" name="Freeform 22">
                <a:extLst>
                  <a:ext uri="{FF2B5EF4-FFF2-40B4-BE49-F238E27FC236}">
                    <a16:creationId xmlns:a16="http://schemas.microsoft.com/office/drawing/2014/main" id="{9A82F019-97CA-8ED2-BC66-CE4FA699207B}"/>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9" name="TextBox 23">
                <a:extLst>
                  <a:ext uri="{FF2B5EF4-FFF2-40B4-BE49-F238E27FC236}">
                    <a16:creationId xmlns:a16="http://schemas.microsoft.com/office/drawing/2014/main" id="{A2C46E54-513C-AAE6-F9F5-6345BDBA5EE3}"/>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5" name="Group 24">
              <a:extLst>
                <a:ext uri="{FF2B5EF4-FFF2-40B4-BE49-F238E27FC236}">
                  <a16:creationId xmlns:a16="http://schemas.microsoft.com/office/drawing/2014/main" id="{5F80FCAB-D529-2C9C-49F7-C4B6F96F96CC}"/>
                </a:ext>
              </a:extLst>
            </p:cNvPr>
            <p:cNvGrpSpPr/>
            <p:nvPr/>
          </p:nvGrpSpPr>
          <p:grpSpPr>
            <a:xfrm rot="-3334849">
              <a:off x="955970" y="411179"/>
              <a:ext cx="253829" cy="495787"/>
              <a:chOff x="0" y="0"/>
              <a:chExt cx="47889" cy="93538"/>
            </a:xfrm>
          </p:grpSpPr>
          <p:sp>
            <p:nvSpPr>
              <p:cNvPr id="26" name="Freeform 25">
                <a:extLst>
                  <a:ext uri="{FF2B5EF4-FFF2-40B4-BE49-F238E27FC236}">
                    <a16:creationId xmlns:a16="http://schemas.microsoft.com/office/drawing/2014/main" id="{F2238304-D86A-F02C-3A30-CA474FA3E55E}"/>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7" name="TextBox 26">
                <a:extLst>
                  <a:ext uri="{FF2B5EF4-FFF2-40B4-BE49-F238E27FC236}">
                    <a16:creationId xmlns:a16="http://schemas.microsoft.com/office/drawing/2014/main" id="{788C5358-FFC8-713D-9AD7-AC44AE4CC24C}"/>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2" name="Freeform 27">
            <a:extLst>
              <a:ext uri="{FF2B5EF4-FFF2-40B4-BE49-F238E27FC236}">
                <a16:creationId xmlns:a16="http://schemas.microsoft.com/office/drawing/2014/main" id="{A7FBE8A0-80BF-3C2B-EAD0-74AA0E07E8AD}"/>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F5998769-9969-D94C-19C2-E5BB7953B069}"/>
              </a:ext>
            </a:extLst>
          </p:cNvPr>
          <p:cNvSpPr txBox="1"/>
          <p:nvPr/>
        </p:nvSpPr>
        <p:spPr>
          <a:xfrm>
            <a:off x="2607128"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147966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6C333-AC71-87FE-76C2-50D28C42BB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04D4558A-C409-C3CC-1F6B-5979146A241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28D08F4-DC28-19BE-9A2E-207F005DD251}"/>
              </a:ext>
            </a:extLst>
          </p:cNvPr>
          <p:cNvSpPr txBox="1"/>
          <p:nvPr/>
        </p:nvSpPr>
        <p:spPr>
          <a:xfrm>
            <a:off x="513416" y="3835257"/>
            <a:ext cx="7921646" cy="1107996"/>
          </a:xfrm>
          <a:prstGeom prst="rect">
            <a:avLst/>
          </a:prstGeom>
          <a:noFill/>
        </p:spPr>
        <p:txBody>
          <a:bodyPr wrap="square" rtlCol="0">
            <a:spAutoFit/>
          </a:bodyPr>
          <a:lstStyle/>
          <a:p>
            <a:r>
              <a:rPr lang="en-US" sz="6600" b="1" dirty="0">
                <a:solidFill>
                  <a:srgbClr val="00538F"/>
                </a:solidFill>
                <a:latin typeface="Arial" panose="020B0604020202020204" pitchFamily="34" charset="0"/>
                <a:cs typeface="Arial" panose="020B0604020202020204" pitchFamily="34" charset="0"/>
              </a:rPr>
              <a:t>Travel</a:t>
            </a:r>
            <a:endParaRPr lang="en-GB" sz="66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689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5AEA5-00EF-E13A-5173-9AD56E40506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E63C172-450C-A110-CC58-9A672E8C48A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8A649E2-6BAF-1E92-29B1-5AED516B9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1108DF5-B4C9-BAF4-B4BA-D8A11B6185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517B30E-5089-0E8A-92E9-791680009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0C82280C-80E0-4CDB-6612-7E2F8A84FF3D}"/>
              </a:ext>
            </a:extLst>
          </p:cNvPr>
          <p:cNvSpPr txBox="1"/>
          <p:nvPr/>
        </p:nvSpPr>
        <p:spPr>
          <a:xfrm>
            <a:off x="1653233" y="1394765"/>
            <a:ext cx="8885535" cy="830997"/>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Planning patient care to reduce the number of appointments will mitigate the environmental impact of the care you provide.</a:t>
            </a:r>
          </a:p>
        </p:txBody>
      </p:sp>
      <p:sp>
        <p:nvSpPr>
          <p:cNvPr id="2" name="Oval 1">
            <a:extLst>
              <a:ext uri="{FF2B5EF4-FFF2-40B4-BE49-F238E27FC236}">
                <a16:creationId xmlns:a16="http://schemas.microsoft.com/office/drawing/2014/main" id="{CEB1BAE6-0006-CAEB-8986-654865919142}"/>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445AD628-72B8-627B-CBFB-CBEAB1F75B80}"/>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AD1A3E45-E6C7-12A2-E33E-EF26B1290080}"/>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C5323067-CE5B-6656-AD1C-914F98724618}"/>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6248050-10E1-8ABD-96AA-6B7A5EEC13ED}"/>
              </a:ext>
            </a:extLst>
          </p:cNvPr>
          <p:cNvSpPr txBox="1"/>
          <p:nvPr/>
        </p:nvSpPr>
        <p:spPr>
          <a:xfrm>
            <a:off x="692993" y="4177429"/>
            <a:ext cx="2242633"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Reduce the number of appointments by providing multiple procedures in one visit.</a:t>
            </a:r>
          </a:p>
        </p:txBody>
      </p:sp>
      <p:sp>
        <p:nvSpPr>
          <p:cNvPr id="4" name="TextBox 3">
            <a:extLst>
              <a:ext uri="{FF2B5EF4-FFF2-40B4-BE49-F238E27FC236}">
                <a16:creationId xmlns:a16="http://schemas.microsoft.com/office/drawing/2014/main" id="{406FE242-EDAB-D682-964B-4C950CB07232}"/>
              </a:ext>
            </a:extLst>
          </p:cNvPr>
          <p:cNvSpPr txBox="1"/>
          <p:nvPr/>
        </p:nvSpPr>
        <p:spPr>
          <a:xfrm>
            <a:off x="3546789" y="4177429"/>
            <a:ext cx="2242633"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Engage with Tele-dentistry and Remote Clinical Consultations to reduce travel.</a:t>
            </a:r>
          </a:p>
        </p:txBody>
      </p:sp>
      <p:sp>
        <p:nvSpPr>
          <p:cNvPr id="12" name="TextBox 11">
            <a:extLst>
              <a:ext uri="{FF2B5EF4-FFF2-40B4-BE49-F238E27FC236}">
                <a16:creationId xmlns:a16="http://schemas.microsoft.com/office/drawing/2014/main" id="{F5475277-A708-A991-C86B-62B8C9928B5F}"/>
              </a:ext>
            </a:extLst>
          </p:cNvPr>
          <p:cNvSpPr txBox="1"/>
          <p:nvPr/>
        </p:nvSpPr>
        <p:spPr>
          <a:xfrm>
            <a:off x="6320753" y="4177429"/>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Combine family appointments wherever possible.</a:t>
            </a:r>
          </a:p>
        </p:txBody>
      </p:sp>
      <p:sp>
        <p:nvSpPr>
          <p:cNvPr id="13" name="TextBox 12">
            <a:extLst>
              <a:ext uri="{FF2B5EF4-FFF2-40B4-BE49-F238E27FC236}">
                <a16:creationId xmlns:a16="http://schemas.microsoft.com/office/drawing/2014/main" id="{6C2D8C29-B555-BDB7-A62B-479DA48823A6}"/>
              </a:ext>
            </a:extLst>
          </p:cNvPr>
          <p:cNvSpPr txBox="1"/>
          <p:nvPr/>
        </p:nvSpPr>
        <p:spPr>
          <a:xfrm>
            <a:off x="9175213" y="4177429"/>
            <a:ext cx="2404956" cy="124649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Using digital technologies (CAD-CAM, intra-oral scanning, 3D printing) will reduce the number of appointments and transport to dental laboratories.</a:t>
            </a:r>
          </a:p>
        </p:txBody>
      </p:sp>
      <p:grpSp>
        <p:nvGrpSpPr>
          <p:cNvPr id="16" name="Group 8">
            <a:extLst>
              <a:ext uri="{FF2B5EF4-FFF2-40B4-BE49-F238E27FC236}">
                <a16:creationId xmlns:a16="http://schemas.microsoft.com/office/drawing/2014/main" id="{D1575ADF-1427-CDA9-1CE8-6A956C565086}"/>
              </a:ext>
            </a:extLst>
          </p:cNvPr>
          <p:cNvGrpSpPr/>
          <p:nvPr/>
        </p:nvGrpSpPr>
        <p:grpSpPr>
          <a:xfrm>
            <a:off x="9963411" y="2674050"/>
            <a:ext cx="993939" cy="1133770"/>
            <a:chOff x="0" y="0"/>
            <a:chExt cx="1987877" cy="2267541"/>
          </a:xfrm>
        </p:grpSpPr>
        <p:grpSp>
          <p:nvGrpSpPr>
            <p:cNvPr id="17" name="Group 9">
              <a:extLst>
                <a:ext uri="{FF2B5EF4-FFF2-40B4-BE49-F238E27FC236}">
                  <a16:creationId xmlns:a16="http://schemas.microsoft.com/office/drawing/2014/main" id="{9FE2CD4C-D31B-B7E2-6395-1633CFED4D2D}"/>
                </a:ext>
              </a:extLst>
            </p:cNvPr>
            <p:cNvGrpSpPr/>
            <p:nvPr/>
          </p:nvGrpSpPr>
          <p:grpSpPr>
            <a:xfrm>
              <a:off x="619462" y="549963"/>
              <a:ext cx="794959" cy="794959"/>
              <a:chOff x="0" y="0"/>
              <a:chExt cx="812800" cy="812800"/>
            </a:xfrm>
          </p:grpSpPr>
          <p:sp>
            <p:nvSpPr>
              <p:cNvPr id="53" name="Freeform 10">
                <a:extLst>
                  <a:ext uri="{FF2B5EF4-FFF2-40B4-BE49-F238E27FC236}">
                    <a16:creationId xmlns:a16="http://schemas.microsoft.com/office/drawing/2014/main" id="{60591F71-FCC7-7990-777A-2237A78C7D7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54" name="TextBox 11">
                <a:extLst>
                  <a:ext uri="{FF2B5EF4-FFF2-40B4-BE49-F238E27FC236}">
                    <a16:creationId xmlns:a16="http://schemas.microsoft.com/office/drawing/2014/main" id="{A733D9F3-3FC2-F540-D915-D6859108B953}"/>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18" name="Group 12">
              <a:extLst>
                <a:ext uri="{FF2B5EF4-FFF2-40B4-BE49-F238E27FC236}">
                  <a16:creationId xmlns:a16="http://schemas.microsoft.com/office/drawing/2014/main" id="{73BFC1CA-3BB8-5D87-37AA-AE3501E7A8D4}"/>
                </a:ext>
              </a:extLst>
            </p:cNvPr>
            <p:cNvGrpSpPr/>
            <p:nvPr/>
          </p:nvGrpSpPr>
          <p:grpSpPr>
            <a:xfrm>
              <a:off x="962704" y="1308120"/>
              <a:ext cx="108476" cy="73604"/>
              <a:chOff x="0" y="0"/>
              <a:chExt cx="19519" cy="13245"/>
            </a:xfrm>
          </p:grpSpPr>
          <p:sp>
            <p:nvSpPr>
              <p:cNvPr id="51" name="Freeform 13">
                <a:extLst>
                  <a:ext uri="{FF2B5EF4-FFF2-40B4-BE49-F238E27FC236}">
                    <a16:creationId xmlns:a16="http://schemas.microsoft.com/office/drawing/2014/main" id="{9B9D97D0-BD45-CD5D-65E6-83E9124482A7}"/>
                  </a:ext>
                </a:extLst>
              </p:cNvPr>
              <p:cNvSpPr/>
              <p:nvPr/>
            </p:nvSpPr>
            <p:spPr>
              <a:xfrm>
                <a:off x="0" y="0"/>
                <a:ext cx="19519" cy="13245"/>
              </a:xfrm>
              <a:custGeom>
                <a:avLst/>
                <a:gdLst/>
                <a:ahLst/>
                <a:cxnLst/>
                <a:rect l="l" t="t" r="r" b="b"/>
                <a:pathLst>
                  <a:path w="19519" h="13245">
                    <a:moveTo>
                      <a:pt x="0" y="0"/>
                    </a:moveTo>
                    <a:lnTo>
                      <a:pt x="19519" y="0"/>
                    </a:lnTo>
                    <a:lnTo>
                      <a:pt x="19519" y="13245"/>
                    </a:lnTo>
                    <a:lnTo>
                      <a:pt x="0" y="13245"/>
                    </a:lnTo>
                    <a:close/>
                  </a:path>
                </a:pathLst>
              </a:custGeom>
              <a:solidFill>
                <a:srgbClr val="8BD5E8"/>
              </a:solidFill>
            </p:spPr>
            <p:txBody>
              <a:bodyPr/>
              <a:lstStyle/>
              <a:p>
                <a:endParaRPr lang="en-GB" sz="800"/>
              </a:p>
            </p:txBody>
          </p:sp>
          <p:sp>
            <p:nvSpPr>
              <p:cNvPr id="52" name="TextBox 14">
                <a:extLst>
                  <a:ext uri="{FF2B5EF4-FFF2-40B4-BE49-F238E27FC236}">
                    <a16:creationId xmlns:a16="http://schemas.microsoft.com/office/drawing/2014/main" id="{3E21FD91-E6CD-32F0-3FAB-5775B1084EA5}"/>
                  </a:ext>
                </a:extLst>
              </p:cNvPr>
              <p:cNvSpPr txBox="1"/>
              <p:nvPr/>
            </p:nvSpPr>
            <p:spPr>
              <a:xfrm>
                <a:off x="0" y="-38100"/>
                <a:ext cx="19519" cy="51345"/>
              </a:xfrm>
              <a:prstGeom prst="rect">
                <a:avLst/>
              </a:prstGeom>
            </p:spPr>
            <p:txBody>
              <a:bodyPr lIns="33867" tIns="33867" rIns="33867" bIns="33867" rtlCol="0" anchor="ctr"/>
              <a:lstStyle/>
              <a:p>
                <a:pPr algn="ctr">
                  <a:lnSpc>
                    <a:spcPts val="1773"/>
                  </a:lnSpc>
                </a:pPr>
                <a:endParaRPr sz="800"/>
              </a:p>
            </p:txBody>
          </p:sp>
        </p:grpSp>
        <p:grpSp>
          <p:nvGrpSpPr>
            <p:cNvPr id="19" name="Group 15">
              <a:extLst>
                <a:ext uri="{FF2B5EF4-FFF2-40B4-BE49-F238E27FC236}">
                  <a16:creationId xmlns:a16="http://schemas.microsoft.com/office/drawing/2014/main" id="{17880373-F1E5-C0AC-471C-D565EA8826C7}"/>
                </a:ext>
              </a:extLst>
            </p:cNvPr>
            <p:cNvGrpSpPr/>
            <p:nvPr/>
          </p:nvGrpSpPr>
          <p:grpSpPr>
            <a:xfrm rot="3061195">
              <a:off x="656577" y="1171621"/>
              <a:ext cx="144648" cy="99051"/>
              <a:chOff x="0" y="0"/>
              <a:chExt cx="26028" cy="17824"/>
            </a:xfrm>
          </p:grpSpPr>
          <p:sp>
            <p:nvSpPr>
              <p:cNvPr id="49" name="Freeform 16">
                <a:extLst>
                  <a:ext uri="{FF2B5EF4-FFF2-40B4-BE49-F238E27FC236}">
                    <a16:creationId xmlns:a16="http://schemas.microsoft.com/office/drawing/2014/main" id="{504022F6-0576-8BDC-A431-636B3BE1CD86}"/>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50" name="TextBox 17">
                <a:extLst>
                  <a:ext uri="{FF2B5EF4-FFF2-40B4-BE49-F238E27FC236}">
                    <a16:creationId xmlns:a16="http://schemas.microsoft.com/office/drawing/2014/main" id="{CAE03813-F4C3-8B21-98D8-9405DF28E28F}"/>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0" name="Group 18">
              <a:extLst>
                <a:ext uri="{FF2B5EF4-FFF2-40B4-BE49-F238E27FC236}">
                  <a16:creationId xmlns:a16="http://schemas.microsoft.com/office/drawing/2014/main" id="{1FBB94B2-EBD4-3693-F352-E2C14ADE293F}"/>
                </a:ext>
              </a:extLst>
            </p:cNvPr>
            <p:cNvGrpSpPr/>
            <p:nvPr/>
          </p:nvGrpSpPr>
          <p:grpSpPr>
            <a:xfrm rot="5400000">
              <a:off x="547138" y="897917"/>
              <a:ext cx="144648" cy="99051"/>
              <a:chOff x="0" y="0"/>
              <a:chExt cx="26028" cy="17824"/>
            </a:xfrm>
          </p:grpSpPr>
          <p:sp>
            <p:nvSpPr>
              <p:cNvPr id="47" name="Freeform 19">
                <a:extLst>
                  <a:ext uri="{FF2B5EF4-FFF2-40B4-BE49-F238E27FC236}">
                    <a16:creationId xmlns:a16="http://schemas.microsoft.com/office/drawing/2014/main" id="{8E567CA5-C1B3-120B-4DC4-DEF39EBD8AE0}"/>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8" name="TextBox 20">
                <a:extLst>
                  <a:ext uri="{FF2B5EF4-FFF2-40B4-BE49-F238E27FC236}">
                    <a16:creationId xmlns:a16="http://schemas.microsoft.com/office/drawing/2014/main" id="{EB72450A-B44F-EEFB-7D42-517F03F3D862}"/>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8" name="Group 21">
              <a:extLst>
                <a:ext uri="{FF2B5EF4-FFF2-40B4-BE49-F238E27FC236}">
                  <a16:creationId xmlns:a16="http://schemas.microsoft.com/office/drawing/2014/main" id="{5E52D532-93D8-C601-42A2-CB13B92F14C5}"/>
                </a:ext>
              </a:extLst>
            </p:cNvPr>
            <p:cNvGrpSpPr/>
            <p:nvPr/>
          </p:nvGrpSpPr>
          <p:grpSpPr>
            <a:xfrm rot="8381361">
              <a:off x="659773" y="609877"/>
              <a:ext cx="144648" cy="99051"/>
              <a:chOff x="0" y="0"/>
              <a:chExt cx="26028" cy="17824"/>
            </a:xfrm>
          </p:grpSpPr>
          <p:sp>
            <p:nvSpPr>
              <p:cNvPr id="45" name="Freeform 22">
                <a:extLst>
                  <a:ext uri="{FF2B5EF4-FFF2-40B4-BE49-F238E27FC236}">
                    <a16:creationId xmlns:a16="http://schemas.microsoft.com/office/drawing/2014/main" id="{C760D4A5-47CC-5308-1420-5907AD25FC8D}"/>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6" name="TextBox 23">
                <a:extLst>
                  <a:ext uri="{FF2B5EF4-FFF2-40B4-BE49-F238E27FC236}">
                    <a16:creationId xmlns:a16="http://schemas.microsoft.com/office/drawing/2014/main" id="{D5758404-E5B9-C3ED-3750-CF66AA1148A4}"/>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9" name="Group 24">
              <a:extLst>
                <a:ext uri="{FF2B5EF4-FFF2-40B4-BE49-F238E27FC236}">
                  <a16:creationId xmlns:a16="http://schemas.microsoft.com/office/drawing/2014/main" id="{7B11F586-BEBC-949C-4F5B-17D6AD54AD09}"/>
                </a:ext>
              </a:extLst>
            </p:cNvPr>
            <p:cNvGrpSpPr/>
            <p:nvPr/>
          </p:nvGrpSpPr>
          <p:grpSpPr>
            <a:xfrm rot="8381361">
              <a:off x="1232658" y="1174443"/>
              <a:ext cx="144648" cy="99051"/>
              <a:chOff x="0" y="0"/>
              <a:chExt cx="26028" cy="17824"/>
            </a:xfrm>
          </p:grpSpPr>
          <p:sp>
            <p:nvSpPr>
              <p:cNvPr id="43" name="Freeform 25">
                <a:extLst>
                  <a:ext uri="{FF2B5EF4-FFF2-40B4-BE49-F238E27FC236}">
                    <a16:creationId xmlns:a16="http://schemas.microsoft.com/office/drawing/2014/main" id="{DC517DCB-1607-6F60-4000-A7C8BA5D7DC1}"/>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4" name="TextBox 26">
                <a:extLst>
                  <a:ext uri="{FF2B5EF4-FFF2-40B4-BE49-F238E27FC236}">
                    <a16:creationId xmlns:a16="http://schemas.microsoft.com/office/drawing/2014/main" id="{661B38AF-EEAE-7FAA-006E-994D097E60C1}"/>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0" name="Group 27">
              <a:extLst>
                <a:ext uri="{FF2B5EF4-FFF2-40B4-BE49-F238E27FC236}">
                  <a16:creationId xmlns:a16="http://schemas.microsoft.com/office/drawing/2014/main" id="{F0BEB3B1-96BF-BDD5-CD36-209886F8C692}"/>
                </a:ext>
              </a:extLst>
            </p:cNvPr>
            <p:cNvGrpSpPr/>
            <p:nvPr/>
          </p:nvGrpSpPr>
          <p:grpSpPr>
            <a:xfrm rot="3061195">
              <a:off x="1211441" y="612699"/>
              <a:ext cx="144648" cy="99051"/>
              <a:chOff x="0" y="0"/>
              <a:chExt cx="26028" cy="17824"/>
            </a:xfrm>
          </p:grpSpPr>
          <p:sp>
            <p:nvSpPr>
              <p:cNvPr id="41" name="Freeform 28">
                <a:extLst>
                  <a:ext uri="{FF2B5EF4-FFF2-40B4-BE49-F238E27FC236}">
                    <a16:creationId xmlns:a16="http://schemas.microsoft.com/office/drawing/2014/main" id="{03B0A474-0C98-70BF-761A-31D7CA9D3479}"/>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2" name="TextBox 29">
                <a:extLst>
                  <a:ext uri="{FF2B5EF4-FFF2-40B4-BE49-F238E27FC236}">
                    <a16:creationId xmlns:a16="http://schemas.microsoft.com/office/drawing/2014/main" id="{BEB2F9D9-3260-1AF0-07F2-3E4C4B65FE6E}"/>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1" name="Group 30">
              <a:extLst>
                <a:ext uri="{FF2B5EF4-FFF2-40B4-BE49-F238E27FC236}">
                  <a16:creationId xmlns:a16="http://schemas.microsoft.com/office/drawing/2014/main" id="{90EB13D7-739A-07BD-B281-90333549DA96}"/>
                </a:ext>
              </a:extLst>
            </p:cNvPr>
            <p:cNvGrpSpPr/>
            <p:nvPr/>
          </p:nvGrpSpPr>
          <p:grpSpPr>
            <a:xfrm rot="5400000">
              <a:off x="1337949" y="897917"/>
              <a:ext cx="144648" cy="99051"/>
              <a:chOff x="0" y="0"/>
              <a:chExt cx="26028" cy="17824"/>
            </a:xfrm>
          </p:grpSpPr>
          <p:sp>
            <p:nvSpPr>
              <p:cNvPr id="39" name="Freeform 31">
                <a:extLst>
                  <a:ext uri="{FF2B5EF4-FFF2-40B4-BE49-F238E27FC236}">
                    <a16:creationId xmlns:a16="http://schemas.microsoft.com/office/drawing/2014/main" id="{19E90F17-BBFB-978E-974E-821611BC6247}"/>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0" name="TextBox 32">
                <a:extLst>
                  <a:ext uri="{FF2B5EF4-FFF2-40B4-BE49-F238E27FC236}">
                    <a16:creationId xmlns:a16="http://schemas.microsoft.com/office/drawing/2014/main" id="{93ADC283-6600-0C62-3310-700A998B1B17}"/>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2" name="Group 33">
              <a:extLst>
                <a:ext uri="{FF2B5EF4-FFF2-40B4-BE49-F238E27FC236}">
                  <a16:creationId xmlns:a16="http://schemas.microsoft.com/office/drawing/2014/main" id="{7360E7B7-E0A2-AA13-6DB5-0558E2119A65}"/>
                </a:ext>
              </a:extLst>
            </p:cNvPr>
            <p:cNvGrpSpPr/>
            <p:nvPr/>
          </p:nvGrpSpPr>
          <p:grpSpPr>
            <a:xfrm rot="5400000">
              <a:off x="935472" y="523695"/>
              <a:ext cx="144648" cy="126767"/>
              <a:chOff x="0" y="0"/>
              <a:chExt cx="26028" cy="22811"/>
            </a:xfrm>
          </p:grpSpPr>
          <p:sp>
            <p:nvSpPr>
              <p:cNvPr id="37" name="Freeform 34">
                <a:extLst>
                  <a:ext uri="{FF2B5EF4-FFF2-40B4-BE49-F238E27FC236}">
                    <a16:creationId xmlns:a16="http://schemas.microsoft.com/office/drawing/2014/main" id="{EC2E05B2-ECED-3D6B-C7BE-149BB23C9F63}"/>
                  </a:ext>
                </a:extLst>
              </p:cNvPr>
              <p:cNvSpPr/>
              <p:nvPr/>
            </p:nvSpPr>
            <p:spPr>
              <a:xfrm>
                <a:off x="0" y="0"/>
                <a:ext cx="26028" cy="22811"/>
              </a:xfrm>
              <a:custGeom>
                <a:avLst/>
                <a:gdLst/>
                <a:ahLst/>
                <a:cxnLst/>
                <a:rect l="l" t="t" r="r" b="b"/>
                <a:pathLst>
                  <a:path w="26028" h="22811">
                    <a:moveTo>
                      <a:pt x="0" y="0"/>
                    </a:moveTo>
                    <a:lnTo>
                      <a:pt x="26028" y="0"/>
                    </a:lnTo>
                    <a:lnTo>
                      <a:pt x="26028" y="22811"/>
                    </a:lnTo>
                    <a:lnTo>
                      <a:pt x="0" y="22811"/>
                    </a:lnTo>
                    <a:close/>
                  </a:path>
                </a:pathLst>
              </a:custGeom>
              <a:solidFill>
                <a:srgbClr val="8BD5E8"/>
              </a:solidFill>
            </p:spPr>
            <p:txBody>
              <a:bodyPr/>
              <a:lstStyle/>
              <a:p>
                <a:endParaRPr lang="en-GB" sz="800"/>
              </a:p>
            </p:txBody>
          </p:sp>
          <p:sp>
            <p:nvSpPr>
              <p:cNvPr id="38" name="TextBox 35">
                <a:extLst>
                  <a:ext uri="{FF2B5EF4-FFF2-40B4-BE49-F238E27FC236}">
                    <a16:creationId xmlns:a16="http://schemas.microsoft.com/office/drawing/2014/main" id="{B5CE86A3-B799-05EF-7D8E-FBD60FA1BD60}"/>
                  </a:ext>
                </a:extLst>
              </p:cNvPr>
              <p:cNvSpPr txBox="1"/>
              <p:nvPr/>
            </p:nvSpPr>
            <p:spPr>
              <a:xfrm>
                <a:off x="0" y="-38100"/>
                <a:ext cx="26028" cy="60911"/>
              </a:xfrm>
              <a:prstGeom prst="rect">
                <a:avLst/>
              </a:prstGeom>
            </p:spPr>
            <p:txBody>
              <a:bodyPr lIns="33867" tIns="33867" rIns="33867" bIns="33867" rtlCol="0" anchor="ctr"/>
              <a:lstStyle/>
              <a:p>
                <a:pPr algn="ctr">
                  <a:lnSpc>
                    <a:spcPts val="1773"/>
                  </a:lnSpc>
                </a:pPr>
                <a:endParaRPr sz="800"/>
              </a:p>
            </p:txBody>
          </p:sp>
        </p:grpSp>
        <p:grpSp>
          <p:nvGrpSpPr>
            <p:cNvPr id="33" name="Group 36">
              <a:extLst>
                <a:ext uri="{FF2B5EF4-FFF2-40B4-BE49-F238E27FC236}">
                  <a16:creationId xmlns:a16="http://schemas.microsoft.com/office/drawing/2014/main" id="{E4022DE8-80A4-969C-49DD-D5F4DEDA41D3}"/>
                </a:ext>
              </a:extLst>
            </p:cNvPr>
            <p:cNvGrpSpPr/>
            <p:nvPr/>
          </p:nvGrpSpPr>
          <p:grpSpPr>
            <a:xfrm>
              <a:off x="727507" y="658008"/>
              <a:ext cx="577475" cy="577475"/>
              <a:chOff x="0" y="0"/>
              <a:chExt cx="812800" cy="812800"/>
            </a:xfrm>
          </p:grpSpPr>
          <p:sp>
            <p:nvSpPr>
              <p:cNvPr id="35" name="Freeform 37">
                <a:extLst>
                  <a:ext uri="{FF2B5EF4-FFF2-40B4-BE49-F238E27FC236}">
                    <a16:creationId xmlns:a16="http://schemas.microsoft.com/office/drawing/2014/main" id="{59E9F761-CD44-F595-5077-D5DF0D76307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sz="800"/>
              </a:p>
            </p:txBody>
          </p:sp>
          <p:sp>
            <p:nvSpPr>
              <p:cNvPr id="36" name="TextBox 38">
                <a:extLst>
                  <a:ext uri="{FF2B5EF4-FFF2-40B4-BE49-F238E27FC236}">
                    <a16:creationId xmlns:a16="http://schemas.microsoft.com/office/drawing/2014/main" id="{2FE032FE-AD30-6461-8517-8AD464F8DAF6}"/>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34" name="Freeform 39">
              <a:extLst>
                <a:ext uri="{FF2B5EF4-FFF2-40B4-BE49-F238E27FC236}">
                  <a16:creationId xmlns:a16="http://schemas.microsoft.com/office/drawing/2014/main" id="{CCCD0967-7052-E63D-93AE-78A8C73E77C4}"/>
                </a:ext>
              </a:extLst>
            </p:cNvPr>
            <p:cNvSpPr/>
            <p:nvPr/>
          </p:nvSpPr>
          <p:spPr>
            <a:xfrm>
              <a:off x="0" y="0"/>
              <a:ext cx="1987877" cy="2267541"/>
            </a:xfrm>
            <a:custGeom>
              <a:avLst/>
              <a:gdLst/>
              <a:ahLst/>
              <a:cxnLst/>
              <a:rect l="l" t="t" r="r" b="b"/>
              <a:pathLst>
                <a:path w="1987877" h="2267541">
                  <a:moveTo>
                    <a:pt x="0" y="0"/>
                  </a:moveTo>
                  <a:lnTo>
                    <a:pt x="1987877" y="0"/>
                  </a:lnTo>
                  <a:lnTo>
                    <a:pt x="1987877" y="2267541"/>
                  </a:lnTo>
                  <a:lnTo>
                    <a:pt x="0" y="2267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55" name="Freeform 46">
            <a:extLst>
              <a:ext uri="{FF2B5EF4-FFF2-40B4-BE49-F238E27FC236}">
                <a16:creationId xmlns:a16="http://schemas.microsoft.com/office/drawing/2014/main" id="{EE5A4305-3AE8-6535-B718-01B827FA66AF}"/>
              </a:ext>
            </a:extLst>
          </p:cNvPr>
          <p:cNvSpPr/>
          <p:nvPr/>
        </p:nvSpPr>
        <p:spPr>
          <a:xfrm>
            <a:off x="4248527" y="2824969"/>
            <a:ext cx="839159" cy="937607"/>
          </a:xfrm>
          <a:custGeom>
            <a:avLst/>
            <a:gdLst/>
            <a:ahLst/>
            <a:cxnLst/>
            <a:rect l="l" t="t" r="r" b="b"/>
            <a:pathLst>
              <a:path w="1258738" h="1406411">
                <a:moveTo>
                  <a:pt x="0" y="0"/>
                </a:moveTo>
                <a:lnTo>
                  <a:pt x="1258738" y="0"/>
                </a:lnTo>
                <a:lnTo>
                  <a:pt x="1258738" y="1406411"/>
                </a:lnTo>
                <a:lnTo>
                  <a:pt x="0" y="14064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56" name="Freeform 47">
            <a:extLst>
              <a:ext uri="{FF2B5EF4-FFF2-40B4-BE49-F238E27FC236}">
                <a16:creationId xmlns:a16="http://schemas.microsoft.com/office/drawing/2014/main" id="{00412349-61A1-12D1-EFCF-9F8674945188}"/>
              </a:ext>
            </a:extLst>
          </p:cNvPr>
          <p:cNvSpPr/>
          <p:nvPr/>
        </p:nvSpPr>
        <p:spPr>
          <a:xfrm>
            <a:off x="7046383" y="2916105"/>
            <a:ext cx="955021" cy="755335"/>
          </a:xfrm>
          <a:custGeom>
            <a:avLst/>
            <a:gdLst/>
            <a:ahLst/>
            <a:cxnLst/>
            <a:rect l="l" t="t" r="r" b="b"/>
            <a:pathLst>
              <a:path w="1432532" h="1133002">
                <a:moveTo>
                  <a:pt x="0" y="0"/>
                </a:moveTo>
                <a:lnTo>
                  <a:pt x="1432532" y="0"/>
                </a:lnTo>
                <a:lnTo>
                  <a:pt x="1432532" y="1133002"/>
                </a:lnTo>
                <a:lnTo>
                  <a:pt x="0" y="11330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pic>
        <p:nvPicPr>
          <p:cNvPr id="58" name="Picture 57" descr="A diagram of numbers and arrows&#10;&#10;AI-generated content may be incorrect.">
            <a:extLst>
              <a:ext uri="{FF2B5EF4-FFF2-40B4-BE49-F238E27FC236}">
                <a16:creationId xmlns:a16="http://schemas.microsoft.com/office/drawing/2014/main" id="{D1D2E329-04C9-223B-310F-0BDC67F75D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2932" y="2680570"/>
            <a:ext cx="902753" cy="1252451"/>
          </a:xfrm>
          <a:prstGeom prst="rect">
            <a:avLst/>
          </a:prstGeom>
        </p:spPr>
      </p:pic>
      <p:sp>
        <p:nvSpPr>
          <p:cNvPr id="22" name="TextBox 21">
            <a:extLst>
              <a:ext uri="{FF2B5EF4-FFF2-40B4-BE49-F238E27FC236}">
                <a16:creationId xmlns:a16="http://schemas.microsoft.com/office/drawing/2014/main" id="{9858E139-9216-DCC2-AEC0-AA3F7CFEC52D}"/>
              </a:ext>
            </a:extLst>
          </p:cNvPr>
          <p:cNvSpPr txBox="1"/>
          <p:nvPr/>
        </p:nvSpPr>
        <p:spPr>
          <a:xfrm>
            <a:off x="2607129"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1720631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04037-0A42-B1B7-C083-E964DFB883FB}"/>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BF2C1A71-79AA-FEC3-C73A-A73484D71AC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38394C6-AE32-FAA4-D516-C760B0BA09EA}"/>
              </a:ext>
            </a:extLst>
          </p:cNvPr>
          <p:cNvSpPr txBox="1"/>
          <p:nvPr/>
        </p:nvSpPr>
        <p:spPr>
          <a:xfrm>
            <a:off x="352051" y="3170301"/>
            <a:ext cx="8840661" cy="2585323"/>
          </a:xfrm>
          <a:prstGeom prst="rect">
            <a:avLst/>
          </a:prstGeom>
          <a:noFill/>
        </p:spPr>
        <p:txBody>
          <a:bodyPr wrap="square" rtlCol="0">
            <a:spAutoFit/>
          </a:bodyPr>
          <a:lstStyle/>
          <a:p>
            <a:r>
              <a:rPr lang="en-GB" sz="5400" b="1" dirty="0">
                <a:solidFill>
                  <a:srgbClr val="00538F"/>
                </a:solidFill>
                <a:latin typeface="Arial" panose="020B0604020202020204" pitchFamily="34" charset="0"/>
                <a:cs typeface="Arial" panose="020B0604020202020204" pitchFamily="34" charset="0"/>
              </a:rPr>
              <a:t>Raising awareness of the Environmental Impact of Dentistry</a:t>
            </a:r>
          </a:p>
        </p:txBody>
      </p:sp>
    </p:spTree>
    <p:extLst>
      <p:ext uri="{BB962C8B-B14F-4D97-AF65-F5344CB8AC3E}">
        <p14:creationId xmlns:p14="http://schemas.microsoft.com/office/powerpoint/2010/main" val="1890795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52774-4AEE-D9DD-6F76-E1318E85434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A40469ED-5A0B-2526-F036-06DE54A58D7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965B9B4-891F-8638-C761-947A09146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E0E3CA14-AE2F-EC99-E62F-4508616EAE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2137501-82DD-C9C8-F1DB-D11244CFB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F69AFC8D-80FB-D397-B2C6-09F9BD4DEEE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56CA7E7-9741-8124-49B8-C97F093528F6}"/>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2DB585E-EB37-6825-AB22-D9660E054C7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E16EBD8-DE61-C9A3-05B9-E8907368CC53}"/>
              </a:ext>
            </a:extLst>
          </p:cNvPr>
          <p:cNvSpPr txBox="1"/>
          <p:nvPr/>
        </p:nvSpPr>
        <p:spPr>
          <a:xfrm>
            <a:off x="1239585" y="4177429"/>
            <a:ext cx="2799581" cy="124649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Engage with oral health outreach </a:t>
            </a:r>
            <a:r>
              <a:rPr lang="en-US" sz="1400" dirty="0" err="1">
                <a:solidFill>
                  <a:srgbClr val="000000"/>
                </a:solidFill>
                <a:latin typeface="Arial"/>
                <a:ea typeface="Arial"/>
                <a:cs typeface="Arial"/>
                <a:sym typeface="Arial"/>
              </a:rPr>
              <a:t>programmes</a:t>
            </a:r>
            <a:r>
              <a:rPr lang="en-US" sz="1400" dirty="0">
                <a:solidFill>
                  <a:srgbClr val="000000"/>
                </a:solidFill>
                <a:latin typeface="Arial"/>
                <a:ea typeface="Arial"/>
                <a:cs typeface="Arial"/>
                <a:sym typeface="Arial"/>
              </a:rPr>
              <a:t> where only the OHP team travels. An example is </a:t>
            </a:r>
            <a:r>
              <a:rPr lang="en-US" sz="1400" dirty="0">
                <a:solidFill>
                  <a:srgbClr val="000000"/>
                </a:solidFill>
                <a:latin typeface="Arial"/>
                <a:ea typeface="Arial"/>
                <a:cs typeface="Arial"/>
                <a:sym typeface="Arial"/>
                <a:hlinkClick r:id="rId6"/>
              </a:rPr>
              <a:t>Childsmile</a:t>
            </a:r>
            <a:r>
              <a:rPr lang="en-US" sz="1400" dirty="0">
                <a:solidFill>
                  <a:srgbClr val="000000"/>
                </a:solidFill>
                <a:latin typeface="Arial"/>
                <a:ea typeface="Arial"/>
                <a:cs typeface="Arial"/>
                <a:sym typeface="Arial"/>
              </a:rPr>
              <a:t> with reduced travel, carbon emissions, and improved air quality. </a:t>
            </a:r>
          </a:p>
        </p:txBody>
      </p:sp>
      <p:sp>
        <p:nvSpPr>
          <p:cNvPr id="3" name="TextBox 2">
            <a:extLst>
              <a:ext uri="{FF2B5EF4-FFF2-40B4-BE49-F238E27FC236}">
                <a16:creationId xmlns:a16="http://schemas.microsoft.com/office/drawing/2014/main" id="{A141D13F-1205-AEBC-AC74-1EC654FD347A}"/>
              </a:ext>
            </a:extLst>
          </p:cNvPr>
          <p:cNvSpPr txBox="1"/>
          <p:nvPr/>
        </p:nvSpPr>
        <p:spPr>
          <a:xfrm>
            <a:off x="4893519" y="4177430"/>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Provision of on-site preventive care facilities in nursing and care homes. </a:t>
            </a:r>
          </a:p>
        </p:txBody>
      </p:sp>
      <p:sp>
        <p:nvSpPr>
          <p:cNvPr id="12" name="TextBox 11">
            <a:extLst>
              <a:ext uri="{FF2B5EF4-FFF2-40B4-BE49-F238E27FC236}">
                <a16:creationId xmlns:a16="http://schemas.microsoft.com/office/drawing/2014/main" id="{F4363A13-2260-E733-04B3-7BC18BD92FF2}"/>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Centralized resources, procurement, waste management, and circularity.</a:t>
            </a:r>
          </a:p>
        </p:txBody>
      </p:sp>
      <p:sp>
        <p:nvSpPr>
          <p:cNvPr id="18" name="Freeform 11">
            <a:extLst>
              <a:ext uri="{FF2B5EF4-FFF2-40B4-BE49-F238E27FC236}">
                <a16:creationId xmlns:a16="http://schemas.microsoft.com/office/drawing/2014/main" id="{9085DD7F-E932-C627-A3B5-581A07E10A18}"/>
              </a:ext>
            </a:extLst>
          </p:cNvPr>
          <p:cNvSpPr/>
          <p:nvPr/>
        </p:nvSpPr>
        <p:spPr>
          <a:xfrm>
            <a:off x="5713072" y="2818353"/>
            <a:ext cx="765857" cy="950838"/>
          </a:xfrm>
          <a:custGeom>
            <a:avLst/>
            <a:gdLst/>
            <a:ahLst/>
            <a:cxnLst/>
            <a:rect l="l" t="t" r="r" b="b"/>
            <a:pathLst>
              <a:path w="1148785" h="1426257">
                <a:moveTo>
                  <a:pt x="0" y="0"/>
                </a:moveTo>
                <a:lnTo>
                  <a:pt x="1148786" y="0"/>
                </a:lnTo>
                <a:lnTo>
                  <a:pt x="1148786" y="1426257"/>
                </a:lnTo>
                <a:lnTo>
                  <a:pt x="0" y="1426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800"/>
          </a:p>
        </p:txBody>
      </p:sp>
      <p:grpSp>
        <p:nvGrpSpPr>
          <p:cNvPr id="19" name="Group 12">
            <a:extLst>
              <a:ext uri="{FF2B5EF4-FFF2-40B4-BE49-F238E27FC236}">
                <a16:creationId xmlns:a16="http://schemas.microsoft.com/office/drawing/2014/main" id="{D1E21C01-FD18-CC59-C74E-53551A9D7410}"/>
              </a:ext>
            </a:extLst>
          </p:cNvPr>
          <p:cNvGrpSpPr/>
          <p:nvPr/>
        </p:nvGrpSpPr>
        <p:grpSpPr>
          <a:xfrm>
            <a:off x="2081236" y="2725869"/>
            <a:ext cx="1125869" cy="1135807"/>
            <a:chOff x="0" y="0"/>
            <a:chExt cx="2251738" cy="2271614"/>
          </a:xfrm>
        </p:grpSpPr>
        <p:grpSp>
          <p:nvGrpSpPr>
            <p:cNvPr id="20" name="Group 13">
              <a:extLst>
                <a:ext uri="{FF2B5EF4-FFF2-40B4-BE49-F238E27FC236}">
                  <a16:creationId xmlns:a16="http://schemas.microsoft.com/office/drawing/2014/main" id="{4CD48119-4D82-DBD6-BD62-CAEA9B9978F6}"/>
                </a:ext>
              </a:extLst>
            </p:cNvPr>
            <p:cNvGrpSpPr/>
            <p:nvPr/>
          </p:nvGrpSpPr>
          <p:grpSpPr>
            <a:xfrm>
              <a:off x="533747" y="49446"/>
              <a:ext cx="1166237" cy="1166237"/>
              <a:chOff x="0" y="0"/>
              <a:chExt cx="812800" cy="812800"/>
            </a:xfrm>
          </p:grpSpPr>
          <p:sp>
            <p:nvSpPr>
              <p:cNvPr id="25" name="Freeform 14">
                <a:extLst>
                  <a:ext uri="{FF2B5EF4-FFF2-40B4-BE49-F238E27FC236}">
                    <a16:creationId xmlns:a16="http://schemas.microsoft.com/office/drawing/2014/main" id="{D9B378B9-0BAC-C744-FCD9-EE509985F7A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26" name="TextBox 15">
                <a:extLst>
                  <a:ext uri="{FF2B5EF4-FFF2-40B4-BE49-F238E27FC236}">
                    <a16:creationId xmlns:a16="http://schemas.microsoft.com/office/drawing/2014/main" id="{7C6E756B-1C16-C4C8-21B1-51FB771D84F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1" name="Freeform 16">
              <a:extLst>
                <a:ext uri="{FF2B5EF4-FFF2-40B4-BE49-F238E27FC236}">
                  <a16:creationId xmlns:a16="http://schemas.microsoft.com/office/drawing/2014/main" id="{8B9499E2-D025-7018-F6F0-88155FE0F872}"/>
                </a:ext>
              </a:extLst>
            </p:cNvPr>
            <p:cNvSpPr/>
            <p:nvPr/>
          </p:nvSpPr>
          <p:spPr>
            <a:xfrm>
              <a:off x="0" y="0"/>
              <a:ext cx="2251738" cy="2271614"/>
            </a:xfrm>
            <a:custGeom>
              <a:avLst/>
              <a:gdLst/>
              <a:ahLst/>
              <a:cxnLst/>
              <a:rect l="l" t="t" r="r" b="b"/>
              <a:pathLst>
                <a:path w="2251738" h="2271614">
                  <a:moveTo>
                    <a:pt x="0" y="0"/>
                  </a:moveTo>
                  <a:lnTo>
                    <a:pt x="2251738" y="0"/>
                  </a:lnTo>
                  <a:lnTo>
                    <a:pt x="2251738" y="2271614"/>
                  </a:lnTo>
                  <a:lnTo>
                    <a:pt x="0" y="22716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800"/>
            </a:p>
          </p:txBody>
        </p:sp>
        <p:sp>
          <p:nvSpPr>
            <p:cNvPr id="22" name="Freeform 17">
              <a:extLst>
                <a:ext uri="{FF2B5EF4-FFF2-40B4-BE49-F238E27FC236}">
                  <a16:creationId xmlns:a16="http://schemas.microsoft.com/office/drawing/2014/main" id="{96750A6F-1475-8FB3-105D-00052782E2DF}"/>
                </a:ext>
              </a:extLst>
            </p:cNvPr>
            <p:cNvSpPr/>
            <p:nvPr/>
          </p:nvSpPr>
          <p:spPr>
            <a:xfrm>
              <a:off x="714328" y="1487544"/>
              <a:ext cx="772160" cy="784071"/>
            </a:xfrm>
            <a:custGeom>
              <a:avLst/>
              <a:gdLst/>
              <a:ahLst/>
              <a:cxnLst/>
              <a:rect l="l" t="t" r="r" b="b"/>
              <a:pathLst>
                <a:path w="772160" h="784071">
                  <a:moveTo>
                    <a:pt x="0" y="0"/>
                  </a:moveTo>
                  <a:lnTo>
                    <a:pt x="772160" y="0"/>
                  </a:lnTo>
                  <a:lnTo>
                    <a:pt x="772160" y="784070"/>
                  </a:lnTo>
                  <a:lnTo>
                    <a:pt x="0" y="784070"/>
                  </a:lnTo>
                  <a:lnTo>
                    <a:pt x="0" y="0"/>
                  </a:lnTo>
                  <a:close/>
                </a:path>
              </a:pathLst>
            </a:custGeom>
            <a:blipFill>
              <a:blip r:embed="rId11">
                <a:extLst>
                  <a:ext uri="{96DAC541-7B7A-43D3-8B79-37D633B846F1}">
                    <asvg:svgBlip xmlns:asvg="http://schemas.microsoft.com/office/drawing/2016/SVG/main" r:embed="rId12"/>
                  </a:ext>
                </a:extLst>
              </a:blip>
              <a:stretch>
                <a:fillRect l="-92510" t="-189720" r="-99105"/>
              </a:stretch>
            </a:blipFill>
          </p:spPr>
          <p:txBody>
            <a:bodyPr/>
            <a:lstStyle/>
            <a:p>
              <a:endParaRPr lang="en-GB" sz="800"/>
            </a:p>
          </p:txBody>
        </p:sp>
        <p:sp>
          <p:nvSpPr>
            <p:cNvPr id="23" name="Freeform 18">
              <a:extLst>
                <a:ext uri="{FF2B5EF4-FFF2-40B4-BE49-F238E27FC236}">
                  <a16:creationId xmlns:a16="http://schemas.microsoft.com/office/drawing/2014/main" id="{9A3ECE25-7CCC-C6C6-4109-97F6B4F6FF87}"/>
                </a:ext>
              </a:extLst>
            </p:cNvPr>
            <p:cNvSpPr/>
            <p:nvPr/>
          </p:nvSpPr>
          <p:spPr>
            <a:xfrm>
              <a:off x="1466168" y="1162424"/>
              <a:ext cx="785569" cy="1109191"/>
            </a:xfrm>
            <a:custGeom>
              <a:avLst/>
              <a:gdLst/>
              <a:ahLst/>
              <a:cxnLst/>
              <a:rect l="l" t="t" r="r" b="b"/>
              <a:pathLst>
                <a:path w="785569" h="1109191">
                  <a:moveTo>
                    <a:pt x="0" y="0"/>
                  </a:moveTo>
                  <a:lnTo>
                    <a:pt x="785570" y="0"/>
                  </a:lnTo>
                  <a:lnTo>
                    <a:pt x="785570" y="1109190"/>
                  </a:lnTo>
                  <a:lnTo>
                    <a:pt x="0" y="1109190"/>
                  </a:lnTo>
                  <a:lnTo>
                    <a:pt x="0" y="0"/>
                  </a:lnTo>
                  <a:close/>
                </a:path>
              </a:pathLst>
            </a:custGeom>
            <a:blipFill>
              <a:blip r:embed="rId13">
                <a:extLst>
                  <a:ext uri="{96DAC541-7B7A-43D3-8B79-37D633B846F1}">
                    <asvg:svgBlip xmlns:asvg="http://schemas.microsoft.com/office/drawing/2016/SVG/main" r:embed="rId14"/>
                  </a:ext>
                </a:extLst>
              </a:blip>
              <a:stretch>
                <a:fillRect l="-186637" t="-104799"/>
              </a:stretch>
            </a:blipFill>
          </p:spPr>
          <p:txBody>
            <a:bodyPr/>
            <a:lstStyle/>
            <a:p>
              <a:endParaRPr lang="en-GB" sz="800"/>
            </a:p>
          </p:txBody>
        </p:sp>
      </p:grpSp>
      <p:grpSp>
        <p:nvGrpSpPr>
          <p:cNvPr id="27" name="Group 22">
            <a:extLst>
              <a:ext uri="{FF2B5EF4-FFF2-40B4-BE49-F238E27FC236}">
                <a16:creationId xmlns:a16="http://schemas.microsoft.com/office/drawing/2014/main" id="{8E0FBFF5-20C3-9EB2-6FA6-D8FD9F71CABE}"/>
              </a:ext>
            </a:extLst>
          </p:cNvPr>
          <p:cNvGrpSpPr/>
          <p:nvPr/>
        </p:nvGrpSpPr>
        <p:grpSpPr>
          <a:xfrm>
            <a:off x="9050027" y="2771601"/>
            <a:ext cx="995607" cy="1044343"/>
            <a:chOff x="0" y="0"/>
            <a:chExt cx="1991215" cy="2088687"/>
          </a:xfrm>
        </p:grpSpPr>
        <p:grpSp>
          <p:nvGrpSpPr>
            <p:cNvPr id="28" name="Group 23">
              <a:extLst>
                <a:ext uri="{FF2B5EF4-FFF2-40B4-BE49-F238E27FC236}">
                  <a16:creationId xmlns:a16="http://schemas.microsoft.com/office/drawing/2014/main" id="{E75CE36E-D400-9158-E2C9-C005562A107E}"/>
                </a:ext>
              </a:extLst>
            </p:cNvPr>
            <p:cNvGrpSpPr/>
            <p:nvPr/>
          </p:nvGrpSpPr>
          <p:grpSpPr>
            <a:xfrm>
              <a:off x="723955" y="680291"/>
              <a:ext cx="880733" cy="509805"/>
              <a:chOff x="0" y="0"/>
              <a:chExt cx="173972" cy="100702"/>
            </a:xfrm>
          </p:grpSpPr>
          <p:sp>
            <p:nvSpPr>
              <p:cNvPr id="42" name="Freeform 24">
                <a:extLst>
                  <a:ext uri="{FF2B5EF4-FFF2-40B4-BE49-F238E27FC236}">
                    <a16:creationId xmlns:a16="http://schemas.microsoft.com/office/drawing/2014/main" id="{702111EE-B109-A243-D804-67D7152A209A}"/>
                  </a:ext>
                </a:extLst>
              </p:cNvPr>
              <p:cNvSpPr/>
              <p:nvPr/>
            </p:nvSpPr>
            <p:spPr>
              <a:xfrm>
                <a:off x="0" y="0"/>
                <a:ext cx="173972" cy="100702"/>
              </a:xfrm>
              <a:custGeom>
                <a:avLst/>
                <a:gdLst/>
                <a:ahLst/>
                <a:cxnLst/>
                <a:rect l="l" t="t" r="r" b="b"/>
                <a:pathLst>
                  <a:path w="173972" h="100702">
                    <a:moveTo>
                      <a:pt x="0" y="0"/>
                    </a:moveTo>
                    <a:lnTo>
                      <a:pt x="173972" y="0"/>
                    </a:lnTo>
                    <a:lnTo>
                      <a:pt x="173972" y="100702"/>
                    </a:lnTo>
                    <a:lnTo>
                      <a:pt x="0" y="100702"/>
                    </a:lnTo>
                    <a:close/>
                  </a:path>
                </a:pathLst>
              </a:custGeom>
              <a:solidFill>
                <a:srgbClr val="C48E49"/>
              </a:solidFill>
            </p:spPr>
            <p:txBody>
              <a:bodyPr/>
              <a:lstStyle/>
              <a:p>
                <a:endParaRPr lang="en-GB" sz="800"/>
              </a:p>
            </p:txBody>
          </p:sp>
          <p:sp>
            <p:nvSpPr>
              <p:cNvPr id="43" name="TextBox 25">
                <a:extLst>
                  <a:ext uri="{FF2B5EF4-FFF2-40B4-BE49-F238E27FC236}">
                    <a16:creationId xmlns:a16="http://schemas.microsoft.com/office/drawing/2014/main" id="{347B480F-A140-68E3-9035-A1F4E9C2F4DB}"/>
                  </a:ext>
                </a:extLst>
              </p:cNvPr>
              <p:cNvSpPr txBox="1"/>
              <p:nvPr/>
            </p:nvSpPr>
            <p:spPr>
              <a:xfrm>
                <a:off x="0" y="-38100"/>
                <a:ext cx="173972" cy="138802"/>
              </a:xfrm>
              <a:prstGeom prst="rect">
                <a:avLst/>
              </a:prstGeom>
            </p:spPr>
            <p:txBody>
              <a:bodyPr lIns="33867" tIns="33867" rIns="33867" bIns="33867" rtlCol="0" anchor="ctr"/>
              <a:lstStyle/>
              <a:p>
                <a:pPr algn="ctr">
                  <a:lnSpc>
                    <a:spcPts val="1773"/>
                  </a:lnSpc>
                </a:pPr>
                <a:endParaRPr sz="800"/>
              </a:p>
            </p:txBody>
          </p:sp>
        </p:grpSp>
        <p:grpSp>
          <p:nvGrpSpPr>
            <p:cNvPr id="29" name="Group 26">
              <a:extLst>
                <a:ext uri="{FF2B5EF4-FFF2-40B4-BE49-F238E27FC236}">
                  <a16:creationId xmlns:a16="http://schemas.microsoft.com/office/drawing/2014/main" id="{2F86A61D-0698-F5BD-45FC-0A0A06239D9A}"/>
                </a:ext>
              </a:extLst>
            </p:cNvPr>
            <p:cNvGrpSpPr/>
            <p:nvPr/>
          </p:nvGrpSpPr>
          <p:grpSpPr>
            <a:xfrm rot="1691135">
              <a:off x="798813" y="864351"/>
              <a:ext cx="541455" cy="509805"/>
              <a:chOff x="0" y="0"/>
              <a:chExt cx="106954" cy="100702"/>
            </a:xfrm>
          </p:grpSpPr>
          <p:sp>
            <p:nvSpPr>
              <p:cNvPr id="40" name="Freeform 27">
                <a:extLst>
                  <a:ext uri="{FF2B5EF4-FFF2-40B4-BE49-F238E27FC236}">
                    <a16:creationId xmlns:a16="http://schemas.microsoft.com/office/drawing/2014/main" id="{96E4C38D-18E5-AB66-B6EE-F0D4C4E681D9}"/>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41" name="TextBox 28">
                <a:extLst>
                  <a:ext uri="{FF2B5EF4-FFF2-40B4-BE49-F238E27FC236}">
                    <a16:creationId xmlns:a16="http://schemas.microsoft.com/office/drawing/2014/main" id="{A38D56DA-2417-F418-BC6D-C03CCE8E06A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0" name="Group 29">
              <a:extLst>
                <a:ext uri="{FF2B5EF4-FFF2-40B4-BE49-F238E27FC236}">
                  <a16:creationId xmlns:a16="http://schemas.microsoft.com/office/drawing/2014/main" id="{F9CC0DCA-DE43-2FCA-698C-D96F20EB2995}"/>
                </a:ext>
              </a:extLst>
            </p:cNvPr>
            <p:cNvGrpSpPr/>
            <p:nvPr/>
          </p:nvGrpSpPr>
          <p:grpSpPr>
            <a:xfrm rot="3455983">
              <a:off x="973676" y="851733"/>
              <a:ext cx="541455" cy="509805"/>
              <a:chOff x="0" y="0"/>
              <a:chExt cx="106954" cy="100702"/>
            </a:xfrm>
          </p:grpSpPr>
          <p:sp>
            <p:nvSpPr>
              <p:cNvPr id="38" name="Freeform 30">
                <a:extLst>
                  <a:ext uri="{FF2B5EF4-FFF2-40B4-BE49-F238E27FC236}">
                    <a16:creationId xmlns:a16="http://schemas.microsoft.com/office/drawing/2014/main" id="{D499DA4F-EE34-F00D-C290-F158F31B5C3F}"/>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9" name="TextBox 31">
                <a:extLst>
                  <a:ext uri="{FF2B5EF4-FFF2-40B4-BE49-F238E27FC236}">
                    <a16:creationId xmlns:a16="http://schemas.microsoft.com/office/drawing/2014/main" id="{7BD415F3-EDD3-A991-E681-3A4DEE3F2C4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1" name="Group 32">
              <a:extLst>
                <a:ext uri="{FF2B5EF4-FFF2-40B4-BE49-F238E27FC236}">
                  <a16:creationId xmlns:a16="http://schemas.microsoft.com/office/drawing/2014/main" id="{D1B8B82B-6DAC-336A-CE66-A41D6F5E5DC3}"/>
                </a:ext>
              </a:extLst>
            </p:cNvPr>
            <p:cNvGrpSpPr/>
            <p:nvPr/>
          </p:nvGrpSpPr>
          <p:grpSpPr>
            <a:xfrm rot="3489330">
              <a:off x="813512" y="511801"/>
              <a:ext cx="541455" cy="509805"/>
              <a:chOff x="0" y="0"/>
              <a:chExt cx="106954" cy="100702"/>
            </a:xfrm>
          </p:grpSpPr>
          <p:sp>
            <p:nvSpPr>
              <p:cNvPr id="36" name="Freeform 33">
                <a:extLst>
                  <a:ext uri="{FF2B5EF4-FFF2-40B4-BE49-F238E27FC236}">
                    <a16:creationId xmlns:a16="http://schemas.microsoft.com/office/drawing/2014/main" id="{BE39E6C8-B56E-EC27-F78F-1F5F5CF75FAA}"/>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7" name="TextBox 34">
                <a:extLst>
                  <a:ext uri="{FF2B5EF4-FFF2-40B4-BE49-F238E27FC236}">
                    <a16:creationId xmlns:a16="http://schemas.microsoft.com/office/drawing/2014/main" id="{44E73E6D-5071-3107-2048-D2F48B966DAF}"/>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2" name="Group 35">
              <a:extLst>
                <a:ext uri="{FF2B5EF4-FFF2-40B4-BE49-F238E27FC236}">
                  <a16:creationId xmlns:a16="http://schemas.microsoft.com/office/drawing/2014/main" id="{A333E6B9-53B4-0AE6-4EC4-1BB79AF7AB61}"/>
                </a:ext>
              </a:extLst>
            </p:cNvPr>
            <p:cNvGrpSpPr/>
            <p:nvPr/>
          </p:nvGrpSpPr>
          <p:grpSpPr>
            <a:xfrm rot="1591308">
              <a:off x="977899" y="527303"/>
              <a:ext cx="541455" cy="509805"/>
              <a:chOff x="0" y="0"/>
              <a:chExt cx="106954" cy="100702"/>
            </a:xfrm>
          </p:grpSpPr>
          <p:sp>
            <p:nvSpPr>
              <p:cNvPr id="34" name="Freeform 36">
                <a:extLst>
                  <a:ext uri="{FF2B5EF4-FFF2-40B4-BE49-F238E27FC236}">
                    <a16:creationId xmlns:a16="http://schemas.microsoft.com/office/drawing/2014/main" id="{528CFA70-1909-04F0-11FF-DA5EC068A0E5}"/>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5" name="TextBox 37">
                <a:extLst>
                  <a:ext uri="{FF2B5EF4-FFF2-40B4-BE49-F238E27FC236}">
                    <a16:creationId xmlns:a16="http://schemas.microsoft.com/office/drawing/2014/main" id="{AF6F14AF-151D-D0AD-324F-B9B1B2A1BF3C}"/>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sp>
          <p:nvSpPr>
            <p:cNvPr id="33" name="Freeform 38">
              <a:extLst>
                <a:ext uri="{FF2B5EF4-FFF2-40B4-BE49-F238E27FC236}">
                  <a16:creationId xmlns:a16="http://schemas.microsoft.com/office/drawing/2014/main" id="{DA18C588-24B8-04DE-ED7F-5BBC5166E894}"/>
                </a:ext>
              </a:extLst>
            </p:cNvPr>
            <p:cNvSpPr/>
            <p:nvPr/>
          </p:nvSpPr>
          <p:spPr>
            <a:xfrm>
              <a:off x="0" y="0"/>
              <a:ext cx="1991215" cy="2088687"/>
            </a:xfrm>
            <a:custGeom>
              <a:avLst/>
              <a:gdLst/>
              <a:ahLst/>
              <a:cxnLst/>
              <a:rect l="l" t="t" r="r" b="b"/>
              <a:pathLst>
                <a:path w="1991215" h="2088687">
                  <a:moveTo>
                    <a:pt x="0" y="0"/>
                  </a:moveTo>
                  <a:lnTo>
                    <a:pt x="1991215" y="0"/>
                  </a:lnTo>
                  <a:lnTo>
                    <a:pt x="1991215" y="2088687"/>
                  </a:lnTo>
                  <a:lnTo>
                    <a:pt x="0" y="208868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800"/>
            </a:p>
          </p:txBody>
        </p:sp>
      </p:grpSp>
      <p:sp>
        <p:nvSpPr>
          <p:cNvPr id="24" name="TextBox 23">
            <a:extLst>
              <a:ext uri="{FF2B5EF4-FFF2-40B4-BE49-F238E27FC236}">
                <a16:creationId xmlns:a16="http://schemas.microsoft.com/office/drawing/2014/main" id="{1A8A9B34-F5C7-BE08-98AE-A8907F418844}"/>
              </a:ext>
            </a:extLst>
          </p:cNvPr>
          <p:cNvSpPr txBox="1"/>
          <p:nvPr/>
        </p:nvSpPr>
        <p:spPr>
          <a:xfrm>
            <a:off x="2607129"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44" name="TextBox 43">
            <a:extLst>
              <a:ext uri="{FF2B5EF4-FFF2-40B4-BE49-F238E27FC236}">
                <a16:creationId xmlns:a16="http://schemas.microsoft.com/office/drawing/2014/main" id="{4121F6B7-C218-79FC-2B7D-8D2F2FE6DB81}"/>
              </a:ext>
            </a:extLst>
          </p:cNvPr>
          <p:cNvSpPr txBox="1"/>
          <p:nvPr/>
        </p:nvSpPr>
        <p:spPr>
          <a:xfrm>
            <a:off x="1630836" y="1394764"/>
            <a:ext cx="8930329" cy="830997"/>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Facilitating care delivery in multi-professional health </a:t>
            </a:r>
            <a:r>
              <a:rPr lang="en-US" sz="2400" dirty="0" err="1">
                <a:solidFill>
                  <a:srgbClr val="ED1B2E"/>
                </a:solidFill>
                <a:latin typeface="Arial" panose="020B0604020202020204" pitchFamily="34" charset="0"/>
                <a:cs typeface="Arial" panose="020B0604020202020204" pitchFamily="34" charset="0"/>
              </a:rPr>
              <a:t>centres</a:t>
            </a:r>
            <a:r>
              <a:rPr lang="en-US" sz="2400" dirty="0">
                <a:solidFill>
                  <a:srgbClr val="ED1B2E"/>
                </a:solidFill>
                <a:latin typeface="Arial" panose="020B0604020202020204" pitchFamily="34" charset="0"/>
                <a:cs typeface="Arial" panose="020B0604020202020204" pitchFamily="34" charset="0"/>
              </a:rPr>
              <a:t> will mitigate the environmental impact of the care you provide.</a:t>
            </a:r>
          </a:p>
        </p:txBody>
      </p:sp>
    </p:spTree>
    <p:extLst>
      <p:ext uri="{BB962C8B-B14F-4D97-AF65-F5344CB8AC3E}">
        <p14:creationId xmlns:p14="http://schemas.microsoft.com/office/powerpoint/2010/main" val="2598298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F05A7-564B-F930-9380-E2F1C3F58473}"/>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0BCAAC6-20C1-48F8-E41A-DD3BCFBF40B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82F8981-250C-0925-4AB3-C1B14A0F2E88}"/>
              </a:ext>
            </a:extLst>
          </p:cNvPr>
          <p:cNvSpPr txBox="1"/>
          <p:nvPr/>
        </p:nvSpPr>
        <p:spPr>
          <a:xfrm>
            <a:off x="468592" y="4077304"/>
            <a:ext cx="7921646" cy="1107996"/>
          </a:xfrm>
          <a:prstGeom prst="rect">
            <a:avLst/>
          </a:prstGeom>
          <a:noFill/>
        </p:spPr>
        <p:txBody>
          <a:bodyPr wrap="square" rtlCol="0">
            <a:spAutoFit/>
          </a:bodyPr>
          <a:lstStyle/>
          <a:p>
            <a:r>
              <a:rPr lang="en-US" sz="6600" b="1" dirty="0">
                <a:solidFill>
                  <a:srgbClr val="00538F"/>
                </a:solidFill>
                <a:latin typeface="Arial" panose="020B0604020202020204" pitchFamily="34" charset="0"/>
                <a:cs typeface="Arial" panose="020B0604020202020204" pitchFamily="34" charset="0"/>
              </a:rPr>
              <a:t>Procurement</a:t>
            </a:r>
            <a:endParaRPr lang="en-GB" sz="66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51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AE311-2DA8-AE7F-315D-5BF5F07FCC4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21B02C-943E-278A-1F96-D94D5CAAA2C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ABAC7E1-43CA-587F-2A37-B97E53B6A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6F77657-67B9-9B67-9645-AD73E839E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8C5182-6873-A2FD-7B3A-C993EF8D5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9E12E1E5-52DD-15EB-FC56-59B82F352931}"/>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602B5515-224D-F56C-22DB-13113CEE27CA}"/>
              </a:ext>
            </a:extLst>
          </p:cNvPr>
          <p:cNvSpPr txBox="1"/>
          <p:nvPr/>
        </p:nvSpPr>
        <p:spPr>
          <a:xfrm>
            <a:off x="9698256" y="2261371"/>
            <a:ext cx="2404959" cy="1246495"/>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Proactively reduce the use of amalgam in line with the Minamata Convention to phase down and phase out the use of amalgam in clinical dental practice.</a:t>
            </a:r>
          </a:p>
        </p:txBody>
      </p:sp>
      <p:sp>
        <p:nvSpPr>
          <p:cNvPr id="30" name="Oval 29">
            <a:extLst>
              <a:ext uri="{FF2B5EF4-FFF2-40B4-BE49-F238E27FC236}">
                <a16:creationId xmlns:a16="http://schemas.microsoft.com/office/drawing/2014/main" id="{212F2AB9-7187-10A6-A2EA-568B3F1125AB}"/>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CC4EBC9B-8FB6-A1FD-BC1F-37A68F01B68D}"/>
              </a:ext>
            </a:extLst>
          </p:cNvPr>
          <p:cNvSpPr txBox="1"/>
          <p:nvPr/>
        </p:nvSpPr>
        <p:spPr>
          <a:xfrm>
            <a:off x="5777593" y="2406408"/>
            <a:ext cx="2318342" cy="861774"/>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Use high-quality materials and follow clinical guides to optimize restoration longevity.</a:t>
            </a:r>
          </a:p>
        </p:txBody>
      </p:sp>
      <p:sp>
        <p:nvSpPr>
          <p:cNvPr id="32" name="Oval 31">
            <a:extLst>
              <a:ext uri="{FF2B5EF4-FFF2-40B4-BE49-F238E27FC236}">
                <a16:creationId xmlns:a16="http://schemas.microsoft.com/office/drawing/2014/main" id="{DCED2304-FD6D-E362-7493-E37C250034B4}"/>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95841381-3808-6306-B1F6-49F6CE0D6679}"/>
              </a:ext>
            </a:extLst>
          </p:cNvPr>
          <p:cNvSpPr txBox="1"/>
          <p:nvPr/>
        </p:nvSpPr>
        <p:spPr>
          <a:xfrm>
            <a:off x="1822250" y="2214048"/>
            <a:ext cx="2608023" cy="1246495"/>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Adopt a prevention-first approach to reduce oral healthcare interventions, material use, and </a:t>
            </a:r>
          </a:p>
          <a:p>
            <a:pPr>
              <a:lnSpc>
                <a:spcPts val="1500"/>
              </a:lnSpc>
              <a:spcBef>
                <a:spcPct val="0"/>
              </a:spcBef>
            </a:pPr>
            <a:r>
              <a:rPr lang="en-US" sz="1400" dirty="0">
                <a:solidFill>
                  <a:srgbClr val="000000"/>
                </a:solidFill>
                <a:latin typeface="Arial"/>
                <a:ea typeface="Arial"/>
                <a:cs typeface="Arial"/>
                <a:sym typeface="Arial"/>
              </a:rPr>
              <a:t>associated environmental impact.</a:t>
            </a:r>
          </a:p>
        </p:txBody>
      </p:sp>
      <p:sp>
        <p:nvSpPr>
          <p:cNvPr id="36" name="Oval 35">
            <a:extLst>
              <a:ext uri="{FF2B5EF4-FFF2-40B4-BE49-F238E27FC236}">
                <a16:creationId xmlns:a16="http://schemas.microsoft.com/office/drawing/2014/main" id="{CAA4D531-6085-B317-B57D-6C8ECC17C414}"/>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764E36ED-B068-DBF9-021D-25AF3E24F9E4}"/>
              </a:ext>
            </a:extLst>
          </p:cNvPr>
          <p:cNvSpPr txBox="1"/>
          <p:nvPr/>
        </p:nvSpPr>
        <p:spPr>
          <a:xfrm>
            <a:off x="9701289" y="4393172"/>
            <a:ext cx="2217936" cy="1054135"/>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Follow the Directions for Use (DFUs) carefully for each material system for correct and optimum clinical outcomes.</a:t>
            </a:r>
          </a:p>
        </p:txBody>
      </p:sp>
      <p:sp>
        <p:nvSpPr>
          <p:cNvPr id="38" name="Oval 37">
            <a:extLst>
              <a:ext uri="{FF2B5EF4-FFF2-40B4-BE49-F238E27FC236}">
                <a16:creationId xmlns:a16="http://schemas.microsoft.com/office/drawing/2014/main" id="{C6D7BB30-F23C-2DD1-DF16-984A79435306}"/>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0504A155-D4A8-A9EE-4795-0C46F8597047}"/>
              </a:ext>
            </a:extLst>
          </p:cNvPr>
          <p:cNvSpPr txBox="1"/>
          <p:nvPr/>
        </p:nvSpPr>
        <p:spPr>
          <a:xfrm>
            <a:off x="5778458" y="4296993"/>
            <a:ext cx="2194248" cy="1246495"/>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Critically evaluate the environmental impact of all dental materials and incorporate this into decision-making at all levels.</a:t>
            </a:r>
          </a:p>
        </p:txBody>
      </p:sp>
      <p:sp>
        <p:nvSpPr>
          <p:cNvPr id="40" name="Oval 39">
            <a:extLst>
              <a:ext uri="{FF2B5EF4-FFF2-40B4-BE49-F238E27FC236}">
                <a16:creationId xmlns:a16="http://schemas.microsoft.com/office/drawing/2014/main" id="{5AC3E66A-958F-FE0C-DA3B-6DFBE456984B}"/>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16EE678-5007-2981-3A3D-2C443E074FA1}"/>
              </a:ext>
            </a:extLst>
          </p:cNvPr>
          <p:cNvSpPr txBox="1"/>
          <p:nvPr/>
        </p:nvSpPr>
        <p:spPr>
          <a:xfrm>
            <a:off x="1822968" y="4538073"/>
            <a:ext cx="2404956" cy="669414"/>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Limit the use of dental amalgam to reduce waste produced.</a:t>
            </a:r>
          </a:p>
        </p:txBody>
      </p:sp>
      <p:sp>
        <p:nvSpPr>
          <p:cNvPr id="22" name="Freeform 23">
            <a:extLst>
              <a:ext uri="{FF2B5EF4-FFF2-40B4-BE49-F238E27FC236}">
                <a16:creationId xmlns:a16="http://schemas.microsoft.com/office/drawing/2014/main" id="{F521CB29-5498-499C-1690-A4692C974429}"/>
              </a:ext>
            </a:extLst>
          </p:cNvPr>
          <p:cNvSpPr/>
          <p:nvPr/>
        </p:nvSpPr>
        <p:spPr>
          <a:xfrm>
            <a:off x="585458" y="235560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3" name="Group 34">
            <a:extLst>
              <a:ext uri="{FF2B5EF4-FFF2-40B4-BE49-F238E27FC236}">
                <a16:creationId xmlns:a16="http://schemas.microsoft.com/office/drawing/2014/main" id="{B2187C42-6A15-1D1F-7D89-092AD9E37C99}"/>
              </a:ext>
            </a:extLst>
          </p:cNvPr>
          <p:cNvGrpSpPr/>
          <p:nvPr/>
        </p:nvGrpSpPr>
        <p:grpSpPr>
          <a:xfrm>
            <a:off x="8495864" y="2316420"/>
            <a:ext cx="823314" cy="1120155"/>
            <a:chOff x="0" y="0"/>
            <a:chExt cx="1646628" cy="2240310"/>
          </a:xfrm>
        </p:grpSpPr>
        <p:sp>
          <p:nvSpPr>
            <p:cNvPr id="24" name="Freeform 35">
              <a:extLst>
                <a:ext uri="{FF2B5EF4-FFF2-40B4-BE49-F238E27FC236}">
                  <a16:creationId xmlns:a16="http://schemas.microsoft.com/office/drawing/2014/main" id="{F34A861F-C732-9D75-F6E5-BDEB135DC3FA}"/>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6" name="Freeform 36">
              <a:extLst>
                <a:ext uri="{FF2B5EF4-FFF2-40B4-BE49-F238E27FC236}">
                  <a16:creationId xmlns:a16="http://schemas.microsoft.com/office/drawing/2014/main" id="{22A8F104-BE22-3574-DC81-EA53F6E66765}"/>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27" name="Freeform 37">
            <a:extLst>
              <a:ext uri="{FF2B5EF4-FFF2-40B4-BE49-F238E27FC236}">
                <a16:creationId xmlns:a16="http://schemas.microsoft.com/office/drawing/2014/main" id="{A0D57E6F-7929-42B0-22A4-74F387DFA17F}"/>
              </a:ext>
            </a:extLst>
          </p:cNvPr>
          <p:cNvSpPr/>
          <p:nvPr/>
        </p:nvSpPr>
        <p:spPr>
          <a:xfrm>
            <a:off x="4549499" y="2268081"/>
            <a:ext cx="883309" cy="1033659"/>
          </a:xfrm>
          <a:custGeom>
            <a:avLst/>
            <a:gdLst/>
            <a:ahLst/>
            <a:cxnLst/>
            <a:rect l="l" t="t" r="r" b="b"/>
            <a:pathLst>
              <a:path w="1324964" h="1550489">
                <a:moveTo>
                  <a:pt x="0" y="0"/>
                </a:moveTo>
                <a:lnTo>
                  <a:pt x="1324964" y="0"/>
                </a:lnTo>
                <a:lnTo>
                  <a:pt x="1324964" y="1550490"/>
                </a:lnTo>
                <a:lnTo>
                  <a:pt x="0" y="15504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28" name="Group 20">
            <a:extLst>
              <a:ext uri="{FF2B5EF4-FFF2-40B4-BE49-F238E27FC236}">
                <a16:creationId xmlns:a16="http://schemas.microsoft.com/office/drawing/2014/main" id="{D3D69CEB-B256-4E6E-44E4-8E058D60DFED}"/>
              </a:ext>
            </a:extLst>
          </p:cNvPr>
          <p:cNvGrpSpPr/>
          <p:nvPr/>
        </p:nvGrpSpPr>
        <p:grpSpPr>
          <a:xfrm>
            <a:off x="666269" y="4360164"/>
            <a:ext cx="823314" cy="1120155"/>
            <a:chOff x="0" y="0"/>
            <a:chExt cx="1646628" cy="2240310"/>
          </a:xfrm>
        </p:grpSpPr>
        <p:sp>
          <p:nvSpPr>
            <p:cNvPr id="29" name="Freeform 21">
              <a:extLst>
                <a:ext uri="{FF2B5EF4-FFF2-40B4-BE49-F238E27FC236}">
                  <a16:creationId xmlns:a16="http://schemas.microsoft.com/office/drawing/2014/main" id="{8DDFEA8F-6F80-7C75-47E4-F21C458B2B90}"/>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4" name="Freeform 22">
              <a:extLst>
                <a:ext uri="{FF2B5EF4-FFF2-40B4-BE49-F238E27FC236}">
                  <a16:creationId xmlns:a16="http://schemas.microsoft.com/office/drawing/2014/main" id="{7511935D-2114-D3B3-C157-0EF398163BBA}"/>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35" name="Freeform 24">
            <a:extLst>
              <a:ext uri="{FF2B5EF4-FFF2-40B4-BE49-F238E27FC236}">
                <a16:creationId xmlns:a16="http://schemas.microsoft.com/office/drawing/2014/main" id="{0DD73A4A-2470-42F4-7E5E-89633FE4C4F0}"/>
              </a:ext>
            </a:extLst>
          </p:cNvPr>
          <p:cNvSpPr/>
          <p:nvPr/>
        </p:nvSpPr>
        <p:spPr>
          <a:xfrm>
            <a:off x="8389788" y="4443071"/>
            <a:ext cx="1035466" cy="821901"/>
          </a:xfrm>
          <a:custGeom>
            <a:avLst/>
            <a:gdLst/>
            <a:ahLst/>
            <a:cxnLst/>
            <a:rect l="l" t="t" r="r" b="b"/>
            <a:pathLst>
              <a:path w="1553199" h="1232852">
                <a:moveTo>
                  <a:pt x="0" y="0"/>
                </a:moveTo>
                <a:lnTo>
                  <a:pt x="1553199" y="0"/>
                </a:lnTo>
                <a:lnTo>
                  <a:pt x="1553199" y="1232852"/>
                </a:lnTo>
                <a:lnTo>
                  <a:pt x="0" y="12328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5">
            <a:extLst>
              <a:ext uri="{FF2B5EF4-FFF2-40B4-BE49-F238E27FC236}">
                <a16:creationId xmlns:a16="http://schemas.microsoft.com/office/drawing/2014/main" id="{E683C44E-B690-1ECA-FE8B-BD21DC24A925}"/>
              </a:ext>
            </a:extLst>
          </p:cNvPr>
          <p:cNvGrpSpPr/>
          <p:nvPr/>
        </p:nvGrpSpPr>
        <p:grpSpPr>
          <a:xfrm>
            <a:off x="4462784" y="4316071"/>
            <a:ext cx="1063327" cy="1063327"/>
            <a:chOff x="0" y="0"/>
            <a:chExt cx="2126655" cy="2126655"/>
          </a:xfrm>
        </p:grpSpPr>
        <p:sp>
          <p:nvSpPr>
            <p:cNvPr id="45" name="Freeform 26">
              <a:extLst>
                <a:ext uri="{FF2B5EF4-FFF2-40B4-BE49-F238E27FC236}">
                  <a16:creationId xmlns:a16="http://schemas.microsoft.com/office/drawing/2014/main" id="{4DEC6A4C-A3D2-CCCF-7F66-C51BA1455EEC}"/>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6" name="Freeform 27">
              <a:extLst>
                <a:ext uri="{FF2B5EF4-FFF2-40B4-BE49-F238E27FC236}">
                  <a16:creationId xmlns:a16="http://schemas.microsoft.com/office/drawing/2014/main" id="{FEFBE06A-EF2D-22EF-8EE5-DFEC6EE83EEE}"/>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
        <p:nvSpPr>
          <p:cNvPr id="3" name="TextBox 2">
            <a:extLst>
              <a:ext uri="{FF2B5EF4-FFF2-40B4-BE49-F238E27FC236}">
                <a16:creationId xmlns:a16="http://schemas.microsoft.com/office/drawing/2014/main" id="{6CAF58CD-A49C-8137-D04D-CF557F77BF05}"/>
              </a:ext>
            </a:extLst>
          </p:cNvPr>
          <p:cNvSpPr txBox="1"/>
          <p:nvPr/>
        </p:nvSpPr>
        <p:spPr>
          <a:xfrm>
            <a:off x="1572107" y="998945"/>
            <a:ext cx="9047787" cy="707886"/>
          </a:xfrm>
          <a:prstGeom prst="rect">
            <a:avLst/>
          </a:prstGeom>
          <a:noFill/>
        </p:spPr>
        <p:txBody>
          <a:bodyPr wrap="square" rtlCol="0">
            <a:spAutoFit/>
          </a:bodyPr>
          <a:lstStyle/>
          <a:p>
            <a:pPr algn="ctr"/>
            <a:r>
              <a:rPr lang="en-US" sz="2000" dirty="0">
                <a:solidFill>
                  <a:srgbClr val="ED1B2E"/>
                </a:solidFill>
                <a:latin typeface="Arial" panose="020B0604020202020204" pitchFamily="34" charset="0"/>
                <a:cs typeface="Arial" panose="020B0604020202020204" pitchFamily="34" charset="0"/>
              </a:rPr>
              <a:t>Selecting fit-for-purpose dental materials, clinical items (PPE and products) and equipment will mitigate the environmental impacts of the care you provide.</a:t>
            </a:r>
          </a:p>
        </p:txBody>
      </p:sp>
      <p:sp>
        <p:nvSpPr>
          <p:cNvPr id="4" name="TextBox 3">
            <a:extLst>
              <a:ext uri="{FF2B5EF4-FFF2-40B4-BE49-F238E27FC236}">
                <a16:creationId xmlns:a16="http://schemas.microsoft.com/office/drawing/2014/main" id="{29C15998-8AFE-0DFA-08A8-9242FB941C9B}"/>
              </a:ext>
            </a:extLst>
          </p:cNvPr>
          <p:cNvSpPr txBox="1"/>
          <p:nvPr/>
        </p:nvSpPr>
        <p:spPr>
          <a:xfrm>
            <a:off x="2607125" y="339861"/>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216497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42E88-F11E-E283-C382-80BB6F1FC0F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2228ACFA-3BAC-8105-19F9-43A0BACDB8A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4953A55-73F9-88FC-31FC-88996A6EB522}"/>
              </a:ext>
            </a:extLst>
          </p:cNvPr>
          <p:cNvSpPr txBox="1"/>
          <p:nvPr/>
        </p:nvSpPr>
        <p:spPr>
          <a:xfrm>
            <a:off x="468591" y="3342090"/>
            <a:ext cx="7809995" cy="1754326"/>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Energy and </a:t>
            </a:r>
          </a:p>
          <a:p>
            <a:r>
              <a:rPr lang="en-US" sz="5400" b="1" dirty="0">
                <a:solidFill>
                  <a:srgbClr val="00538F"/>
                </a:solidFill>
                <a:latin typeface="Arial" panose="020B0604020202020204" pitchFamily="34" charset="0"/>
                <a:cs typeface="Arial" panose="020B0604020202020204" pitchFamily="34" charset="0"/>
              </a:rPr>
              <a:t>Water Consumption</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072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1ECEF-0B7F-0676-4B50-29D6EC06214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764C769-160D-6CC6-7CC2-0BE3341C2F5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27F8C91-62A8-FA36-2A12-CD1E86462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A3F953A-A6D0-8AF1-ED18-0329C0CE9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219CF52-9098-925D-9E8A-4D026D990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22AA26DF-7E42-20D4-5409-7449C43C11C9}"/>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5CE71755-7737-C45A-41D3-9AE48D85B550}"/>
              </a:ext>
            </a:extLst>
          </p:cNvPr>
          <p:cNvSpPr txBox="1"/>
          <p:nvPr/>
        </p:nvSpPr>
        <p:spPr>
          <a:xfrm>
            <a:off x="9700424" y="2549484"/>
            <a:ext cx="2404956" cy="477054"/>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Turn off the tap when brushing.</a:t>
            </a:r>
          </a:p>
        </p:txBody>
      </p:sp>
      <p:sp>
        <p:nvSpPr>
          <p:cNvPr id="30" name="Oval 29">
            <a:extLst>
              <a:ext uri="{FF2B5EF4-FFF2-40B4-BE49-F238E27FC236}">
                <a16:creationId xmlns:a16="http://schemas.microsoft.com/office/drawing/2014/main" id="{291BAC8C-98F1-EE64-AECC-7A5010A0A082}"/>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9168EA8B-C3C1-093C-CBE0-808E1F5E7DE0}"/>
              </a:ext>
            </a:extLst>
          </p:cNvPr>
          <p:cNvSpPr txBox="1"/>
          <p:nvPr/>
        </p:nvSpPr>
        <p:spPr>
          <a:xfrm>
            <a:off x="5777593" y="2490584"/>
            <a:ext cx="2339635" cy="669414"/>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Make use of natural lighting and turn off the lights when not in use.</a:t>
            </a:r>
          </a:p>
        </p:txBody>
      </p:sp>
      <p:sp>
        <p:nvSpPr>
          <p:cNvPr id="32" name="Oval 31">
            <a:extLst>
              <a:ext uri="{FF2B5EF4-FFF2-40B4-BE49-F238E27FC236}">
                <a16:creationId xmlns:a16="http://schemas.microsoft.com/office/drawing/2014/main" id="{F91C366C-9482-903A-20F7-FABF8A9C53A9}"/>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EF02F148-12A4-3498-5816-7E7F644868C0}"/>
              </a:ext>
            </a:extLst>
          </p:cNvPr>
          <p:cNvSpPr txBox="1"/>
          <p:nvPr/>
        </p:nvSpPr>
        <p:spPr>
          <a:xfrm>
            <a:off x="1854762" y="2410683"/>
            <a:ext cx="2404956" cy="861774"/>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Use energy-efficient appliances (e.g., LED, fluorescent bulbs, light sensors, dimmer switches).</a:t>
            </a:r>
          </a:p>
        </p:txBody>
      </p:sp>
      <p:sp>
        <p:nvSpPr>
          <p:cNvPr id="36" name="Oval 35">
            <a:extLst>
              <a:ext uri="{FF2B5EF4-FFF2-40B4-BE49-F238E27FC236}">
                <a16:creationId xmlns:a16="http://schemas.microsoft.com/office/drawing/2014/main" id="{60F03D9A-506D-B75D-D839-32F8180BE85B}"/>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16192E01-E705-B049-5C56-5B4E2111CEF6}"/>
              </a:ext>
            </a:extLst>
          </p:cNvPr>
          <p:cNvSpPr txBox="1"/>
          <p:nvPr/>
        </p:nvSpPr>
        <p:spPr>
          <a:xfrm>
            <a:off x="9701289" y="4441893"/>
            <a:ext cx="2013302" cy="861774"/>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Better use of windows and blinds to regulate temperature before using air conditioning.</a:t>
            </a:r>
          </a:p>
        </p:txBody>
      </p:sp>
      <p:sp>
        <p:nvSpPr>
          <p:cNvPr id="38" name="Oval 37">
            <a:extLst>
              <a:ext uri="{FF2B5EF4-FFF2-40B4-BE49-F238E27FC236}">
                <a16:creationId xmlns:a16="http://schemas.microsoft.com/office/drawing/2014/main" id="{45479226-2B9E-80E4-AECF-D0DEF4381889}"/>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8CF88BA3-8A81-40BF-ABCC-515699CE1936}"/>
              </a:ext>
            </a:extLst>
          </p:cNvPr>
          <p:cNvSpPr txBox="1"/>
          <p:nvPr/>
        </p:nvSpPr>
        <p:spPr>
          <a:xfrm>
            <a:off x="5777593" y="4415692"/>
            <a:ext cx="2014167" cy="1054135"/>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Maintain and upgrade boilers and air conditioning units to ensure they are energy efficient.</a:t>
            </a:r>
          </a:p>
        </p:txBody>
      </p:sp>
      <p:sp>
        <p:nvSpPr>
          <p:cNvPr id="40" name="Oval 39">
            <a:extLst>
              <a:ext uri="{FF2B5EF4-FFF2-40B4-BE49-F238E27FC236}">
                <a16:creationId xmlns:a16="http://schemas.microsoft.com/office/drawing/2014/main" id="{4B356EB3-9AA6-6B64-3F5A-9479637F652E}"/>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69784DF-EB78-4C0E-7987-BBA85F50EFB7}"/>
              </a:ext>
            </a:extLst>
          </p:cNvPr>
          <p:cNvSpPr txBox="1"/>
          <p:nvPr/>
        </p:nvSpPr>
        <p:spPr>
          <a:xfrm>
            <a:off x="1852436" y="4704233"/>
            <a:ext cx="2013302" cy="477054"/>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Use appliances when fully loaded.</a:t>
            </a:r>
          </a:p>
        </p:txBody>
      </p:sp>
      <p:grpSp>
        <p:nvGrpSpPr>
          <p:cNvPr id="3" name="Group 20">
            <a:extLst>
              <a:ext uri="{FF2B5EF4-FFF2-40B4-BE49-F238E27FC236}">
                <a16:creationId xmlns:a16="http://schemas.microsoft.com/office/drawing/2014/main" id="{04715771-9273-C916-FFD7-935D7026BB40}"/>
              </a:ext>
            </a:extLst>
          </p:cNvPr>
          <p:cNvGrpSpPr/>
          <p:nvPr/>
        </p:nvGrpSpPr>
        <p:grpSpPr>
          <a:xfrm>
            <a:off x="578315" y="2362078"/>
            <a:ext cx="969698" cy="964850"/>
            <a:chOff x="0" y="0"/>
            <a:chExt cx="1939396" cy="1929699"/>
          </a:xfrm>
        </p:grpSpPr>
        <p:grpSp>
          <p:nvGrpSpPr>
            <p:cNvPr id="4" name="Group 21">
              <a:extLst>
                <a:ext uri="{FF2B5EF4-FFF2-40B4-BE49-F238E27FC236}">
                  <a16:creationId xmlns:a16="http://schemas.microsoft.com/office/drawing/2014/main" id="{63FE03B2-4E2E-DA3B-1AEB-BF3DAC1D9D5B}"/>
                </a:ext>
              </a:extLst>
            </p:cNvPr>
            <p:cNvGrpSpPr/>
            <p:nvPr/>
          </p:nvGrpSpPr>
          <p:grpSpPr>
            <a:xfrm>
              <a:off x="868669" y="894332"/>
              <a:ext cx="447296" cy="450696"/>
              <a:chOff x="0" y="0"/>
              <a:chExt cx="598816" cy="603368"/>
            </a:xfrm>
          </p:grpSpPr>
          <p:sp>
            <p:nvSpPr>
              <p:cNvPr id="11" name="Freeform 22">
                <a:extLst>
                  <a:ext uri="{FF2B5EF4-FFF2-40B4-BE49-F238E27FC236}">
                    <a16:creationId xmlns:a16="http://schemas.microsoft.com/office/drawing/2014/main" id="{15BB7D7B-BA25-152D-104D-657313C61AED}"/>
                  </a:ext>
                </a:extLst>
              </p:cNvPr>
              <p:cNvSpPr/>
              <p:nvPr/>
            </p:nvSpPr>
            <p:spPr>
              <a:xfrm>
                <a:off x="0" y="0"/>
                <a:ext cx="598816" cy="603368"/>
              </a:xfrm>
              <a:custGeom>
                <a:avLst/>
                <a:gdLst/>
                <a:ahLst/>
                <a:cxnLst/>
                <a:rect l="l" t="t" r="r" b="b"/>
                <a:pathLst>
                  <a:path w="598816" h="603368">
                    <a:moveTo>
                      <a:pt x="299408" y="0"/>
                    </a:moveTo>
                    <a:cubicBezTo>
                      <a:pt x="134049" y="0"/>
                      <a:pt x="0" y="135069"/>
                      <a:pt x="0" y="301684"/>
                    </a:cubicBezTo>
                    <a:cubicBezTo>
                      <a:pt x="0" y="468300"/>
                      <a:pt x="134049" y="603368"/>
                      <a:pt x="299408" y="603368"/>
                    </a:cubicBezTo>
                    <a:cubicBezTo>
                      <a:pt x="464766" y="603368"/>
                      <a:pt x="598816" y="468300"/>
                      <a:pt x="598816" y="301684"/>
                    </a:cubicBezTo>
                    <a:cubicBezTo>
                      <a:pt x="598816" y="135069"/>
                      <a:pt x="464766" y="0"/>
                      <a:pt x="299408" y="0"/>
                    </a:cubicBezTo>
                    <a:close/>
                  </a:path>
                </a:pathLst>
              </a:custGeom>
              <a:solidFill>
                <a:srgbClr val="FBE066"/>
              </a:solidFill>
            </p:spPr>
            <p:txBody>
              <a:bodyPr/>
              <a:lstStyle/>
              <a:p>
                <a:endParaRPr lang="en-GB" sz="800"/>
              </a:p>
            </p:txBody>
          </p:sp>
          <p:sp>
            <p:nvSpPr>
              <p:cNvPr id="12" name="TextBox 23">
                <a:extLst>
                  <a:ext uri="{FF2B5EF4-FFF2-40B4-BE49-F238E27FC236}">
                    <a16:creationId xmlns:a16="http://schemas.microsoft.com/office/drawing/2014/main" id="{E07474CA-7997-249B-5145-CB7280F1EE19}"/>
                  </a:ext>
                </a:extLst>
              </p:cNvPr>
              <p:cNvSpPr txBox="1"/>
              <p:nvPr/>
            </p:nvSpPr>
            <p:spPr>
              <a:xfrm>
                <a:off x="56139" y="18466"/>
                <a:ext cx="486538" cy="528337"/>
              </a:xfrm>
              <a:prstGeom prst="rect">
                <a:avLst/>
              </a:prstGeom>
            </p:spPr>
            <p:txBody>
              <a:bodyPr lIns="33867" tIns="33867" rIns="33867" bIns="33867" rtlCol="0" anchor="ctr"/>
              <a:lstStyle/>
              <a:p>
                <a:pPr algn="ctr">
                  <a:lnSpc>
                    <a:spcPts val="1773"/>
                  </a:lnSpc>
                </a:pPr>
                <a:endParaRPr sz="800"/>
              </a:p>
            </p:txBody>
          </p:sp>
        </p:grpSp>
        <p:grpSp>
          <p:nvGrpSpPr>
            <p:cNvPr id="5" name="Group 24">
              <a:extLst>
                <a:ext uri="{FF2B5EF4-FFF2-40B4-BE49-F238E27FC236}">
                  <a16:creationId xmlns:a16="http://schemas.microsoft.com/office/drawing/2014/main" id="{0DD6D6D1-03E4-22BB-63FF-71BE18C31C53}"/>
                </a:ext>
              </a:extLst>
            </p:cNvPr>
            <p:cNvGrpSpPr/>
            <p:nvPr/>
          </p:nvGrpSpPr>
          <p:grpSpPr>
            <a:xfrm>
              <a:off x="784498" y="548297"/>
              <a:ext cx="607135" cy="607135"/>
              <a:chOff x="0" y="0"/>
              <a:chExt cx="812800" cy="812800"/>
            </a:xfrm>
          </p:grpSpPr>
          <p:sp>
            <p:nvSpPr>
              <p:cNvPr id="7" name="Freeform 25">
                <a:extLst>
                  <a:ext uri="{FF2B5EF4-FFF2-40B4-BE49-F238E27FC236}">
                    <a16:creationId xmlns:a16="http://schemas.microsoft.com/office/drawing/2014/main" id="{85CAAEE5-F0EB-69B3-AFDA-2364697D77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9" name="TextBox 26">
                <a:extLst>
                  <a:ext uri="{FF2B5EF4-FFF2-40B4-BE49-F238E27FC236}">
                    <a16:creationId xmlns:a16="http://schemas.microsoft.com/office/drawing/2014/main" id="{018C50BE-9601-391F-77AC-09AFFEC1EF24}"/>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6" name="Freeform 27">
              <a:extLst>
                <a:ext uri="{FF2B5EF4-FFF2-40B4-BE49-F238E27FC236}">
                  <a16:creationId xmlns:a16="http://schemas.microsoft.com/office/drawing/2014/main" id="{18176E89-0885-9A79-D9FB-8BA62224A012}"/>
                </a:ext>
              </a:extLst>
            </p:cNvPr>
            <p:cNvSpPr/>
            <p:nvPr/>
          </p:nvSpPr>
          <p:spPr>
            <a:xfrm>
              <a:off x="0" y="0"/>
              <a:ext cx="1939396" cy="1929699"/>
            </a:xfrm>
            <a:custGeom>
              <a:avLst/>
              <a:gdLst/>
              <a:ahLst/>
              <a:cxnLst/>
              <a:rect l="l" t="t" r="r" b="b"/>
              <a:pathLst>
                <a:path w="1939396" h="1929699">
                  <a:moveTo>
                    <a:pt x="0" y="0"/>
                  </a:moveTo>
                  <a:lnTo>
                    <a:pt x="1939396" y="0"/>
                  </a:lnTo>
                  <a:lnTo>
                    <a:pt x="1939396" y="1929699"/>
                  </a:lnTo>
                  <a:lnTo>
                    <a:pt x="0" y="19296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13" name="Freeform 28">
            <a:extLst>
              <a:ext uri="{FF2B5EF4-FFF2-40B4-BE49-F238E27FC236}">
                <a16:creationId xmlns:a16="http://schemas.microsoft.com/office/drawing/2014/main" id="{6F6AB927-400D-6A48-00F0-E8A5413E7A38}"/>
              </a:ext>
            </a:extLst>
          </p:cNvPr>
          <p:cNvSpPr/>
          <p:nvPr/>
        </p:nvSpPr>
        <p:spPr>
          <a:xfrm>
            <a:off x="8498923" y="235814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6" name="Freeform 33">
            <a:extLst>
              <a:ext uri="{FF2B5EF4-FFF2-40B4-BE49-F238E27FC236}">
                <a16:creationId xmlns:a16="http://schemas.microsoft.com/office/drawing/2014/main" id="{51C3707B-4250-88C5-18F2-04374F62007B}"/>
              </a:ext>
            </a:extLst>
          </p:cNvPr>
          <p:cNvSpPr/>
          <p:nvPr/>
        </p:nvSpPr>
        <p:spPr>
          <a:xfrm>
            <a:off x="4565051" y="2342866"/>
            <a:ext cx="843037" cy="964850"/>
          </a:xfrm>
          <a:custGeom>
            <a:avLst/>
            <a:gdLst/>
            <a:ahLst/>
            <a:cxnLst/>
            <a:rect l="l" t="t" r="r" b="b"/>
            <a:pathLst>
              <a:path w="1264556" h="1447275">
                <a:moveTo>
                  <a:pt x="0" y="0"/>
                </a:moveTo>
                <a:lnTo>
                  <a:pt x="1264556" y="0"/>
                </a:lnTo>
                <a:lnTo>
                  <a:pt x="1264556" y="1447274"/>
                </a:lnTo>
                <a:lnTo>
                  <a:pt x="0" y="14472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29">
            <a:extLst>
              <a:ext uri="{FF2B5EF4-FFF2-40B4-BE49-F238E27FC236}">
                <a16:creationId xmlns:a16="http://schemas.microsoft.com/office/drawing/2014/main" id="{C173FA7F-47CA-A548-2867-28C2F7FCB432}"/>
              </a:ext>
            </a:extLst>
          </p:cNvPr>
          <p:cNvGrpSpPr/>
          <p:nvPr/>
        </p:nvGrpSpPr>
        <p:grpSpPr>
          <a:xfrm>
            <a:off x="4652242" y="4339651"/>
            <a:ext cx="669235" cy="1051844"/>
            <a:chOff x="0" y="0"/>
            <a:chExt cx="1338471" cy="2103687"/>
          </a:xfrm>
        </p:grpSpPr>
        <p:sp>
          <p:nvSpPr>
            <p:cNvPr id="18" name="Freeform 30">
              <a:extLst>
                <a:ext uri="{FF2B5EF4-FFF2-40B4-BE49-F238E27FC236}">
                  <a16:creationId xmlns:a16="http://schemas.microsoft.com/office/drawing/2014/main" id="{A57100B0-A488-A56A-3481-79E63F558123}"/>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2">
                <a:alphaModFix amt="51000"/>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9" name="Freeform 31">
              <a:extLst>
                <a:ext uri="{FF2B5EF4-FFF2-40B4-BE49-F238E27FC236}">
                  <a16:creationId xmlns:a16="http://schemas.microsoft.com/office/drawing/2014/main" id="{53AFC535-4594-CC27-ED88-02E2F9260238}"/>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sp>
        <p:nvSpPr>
          <p:cNvPr id="20" name="Freeform 32">
            <a:extLst>
              <a:ext uri="{FF2B5EF4-FFF2-40B4-BE49-F238E27FC236}">
                <a16:creationId xmlns:a16="http://schemas.microsoft.com/office/drawing/2014/main" id="{4D705939-B074-9933-AC93-261D9C4FFA00}"/>
              </a:ext>
            </a:extLst>
          </p:cNvPr>
          <p:cNvSpPr/>
          <p:nvPr/>
        </p:nvSpPr>
        <p:spPr>
          <a:xfrm>
            <a:off x="546988" y="4412385"/>
            <a:ext cx="1034083" cy="930675"/>
          </a:xfrm>
          <a:custGeom>
            <a:avLst/>
            <a:gdLst/>
            <a:ahLst/>
            <a:cxnLst/>
            <a:rect l="l" t="t" r="r" b="b"/>
            <a:pathLst>
              <a:path w="1551125" h="1396013">
                <a:moveTo>
                  <a:pt x="0" y="0"/>
                </a:moveTo>
                <a:lnTo>
                  <a:pt x="1551125" y="0"/>
                </a:lnTo>
                <a:lnTo>
                  <a:pt x="1551125" y="1396012"/>
                </a:lnTo>
                <a:lnTo>
                  <a:pt x="0" y="13960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1" name="Freeform 34">
            <a:extLst>
              <a:ext uri="{FF2B5EF4-FFF2-40B4-BE49-F238E27FC236}">
                <a16:creationId xmlns:a16="http://schemas.microsoft.com/office/drawing/2014/main" id="{43FF4A6D-8E1B-7F09-24C3-FC130CED3AEC}"/>
              </a:ext>
            </a:extLst>
          </p:cNvPr>
          <p:cNvSpPr/>
          <p:nvPr/>
        </p:nvSpPr>
        <p:spPr>
          <a:xfrm>
            <a:off x="8443763" y="4411462"/>
            <a:ext cx="930125" cy="930125"/>
          </a:xfrm>
          <a:custGeom>
            <a:avLst/>
            <a:gdLst/>
            <a:ahLst/>
            <a:cxnLst/>
            <a:rect l="l" t="t" r="r" b="b"/>
            <a:pathLst>
              <a:path w="1395188" h="1395188">
                <a:moveTo>
                  <a:pt x="0" y="0"/>
                </a:moveTo>
                <a:lnTo>
                  <a:pt x="1395189" y="0"/>
                </a:lnTo>
                <a:lnTo>
                  <a:pt x="1395189" y="1395188"/>
                </a:lnTo>
                <a:lnTo>
                  <a:pt x="0" y="13951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ABC47C74-565C-52DB-3908-DB67C2957EA2}"/>
              </a:ext>
            </a:extLst>
          </p:cNvPr>
          <p:cNvSpPr txBox="1"/>
          <p:nvPr/>
        </p:nvSpPr>
        <p:spPr>
          <a:xfrm>
            <a:off x="1572107" y="998945"/>
            <a:ext cx="90477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ED1B2E"/>
                </a:solidFill>
                <a:latin typeface="Arial" panose="020B0604020202020204" pitchFamily="34" charset="0"/>
                <a:cs typeface="Arial" panose="020B0604020202020204" pitchFamily="34" charset="0"/>
              </a:rPr>
              <a:t>Reducing energy and water consumption at all levels of oral healthcare is key to mitigating the environmental impacts of oral healthcare.</a:t>
            </a:r>
            <a:endParaRPr lang="en-GB" sz="1400" i="1" dirty="0"/>
          </a:p>
        </p:txBody>
      </p:sp>
      <p:sp>
        <p:nvSpPr>
          <p:cNvPr id="26" name="TextBox 25">
            <a:extLst>
              <a:ext uri="{FF2B5EF4-FFF2-40B4-BE49-F238E27FC236}">
                <a16:creationId xmlns:a16="http://schemas.microsoft.com/office/drawing/2014/main" id="{C431272B-DA0E-2BC3-8CE5-F5FEBDA290B1}"/>
              </a:ext>
            </a:extLst>
          </p:cNvPr>
          <p:cNvSpPr txBox="1"/>
          <p:nvPr/>
        </p:nvSpPr>
        <p:spPr>
          <a:xfrm>
            <a:off x="2607125" y="339861"/>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812769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0D0BE-BD9A-BF01-FFC7-02755CA7F7F9}"/>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D3930650-E1F8-D1AD-0274-39F75B1A64E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789C2B4-0A64-BC08-5C40-5881102A5511}"/>
              </a:ext>
            </a:extLst>
          </p:cNvPr>
          <p:cNvSpPr txBox="1"/>
          <p:nvPr/>
        </p:nvSpPr>
        <p:spPr>
          <a:xfrm>
            <a:off x="468591" y="4077304"/>
            <a:ext cx="8693943" cy="923330"/>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Waste Management</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136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9FB7D-F3D0-4090-C70F-A50FC80EBCE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6224690C-D4F3-7158-5607-31D8E51C7C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3DB2885-0D7D-449E-D4C0-B7391843F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7FB276C4-6B3C-215D-FC4F-8C80D4F23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81DACF0-AF62-A3EA-F2C1-B0C9F3CF8B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B3B5360-D37F-DD13-28C2-43C5125BADAB}"/>
              </a:ext>
            </a:extLst>
          </p:cNvPr>
          <p:cNvSpPr/>
          <p:nvPr/>
        </p:nvSpPr>
        <p:spPr>
          <a:xfrm>
            <a:off x="82218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C97D29FA-E4FE-2B3F-F7A2-309E2AB0A06B}"/>
              </a:ext>
            </a:extLst>
          </p:cNvPr>
          <p:cNvSpPr/>
          <p:nvPr/>
        </p:nvSpPr>
        <p:spPr>
          <a:xfrm>
            <a:off x="53697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D062DB2-5ABE-D10A-1D01-80D433003DF3}"/>
              </a:ext>
            </a:extLst>
          </p:cNvPr>
          <p:cNvSpPr/>
          <p:nvPr/>
        </p:nvSpPr>
        <p:spPr>
          <a:xfrm>
            <a:off x="25176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3E4FD5E5-F71A-CCB3-E8A9-8AED54E00255}"/>
              </a:ext>
            </a:extLst>
          </p:cNvPr>
          <p:cNvSpPr/>
          <p:nvPr/>
        </p:nvSpPr>
        <p:spPr>
          <a:xfrm>
            <a:off x="6799314" y="4284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2FEA193A-F845-7757-9B8E-EE0F68103467}"/>
              </a:ext>
            </a:extLst>
          </p:cNvPr>
          <p:cNvSpPr/>
          <p:nvPr/>
        </p:nvSpPr>
        <p:spPr>
          <a:xfrm>
            <a:off x="3970171" y="429647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C0E13140-B72D-CFEF-1783-D01E1A317492}"/>
              </a:ext>
            </a:extLst>
          </p:cNvPr>
          <p:cNvSpPr txBox="1"/>
          <p:nvPr/>
        </p:nvSpPr>
        <p:spPr>
          <a:xfrm>
            <a:off x="2041419" y="3446215"/>
            <a:ext cx="2404956" cy="47705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Only prescribe the required amount and dose.</a:t>
            </a:r>
          </a:p>
        </p:txBody>
      </p:sp>
      <p:sp>
        <p:nvSpPr>
          <p:cNvPr id="21" name="TextBox 20">
            <a:extLst>
              <a:ext uri="{FF2B5EF4-FFF2-40B4-BE49-F238E27FC236}">
                <a16:creationId xmlns:a16="http://schemas.microsoft.com/office/drawing/2014/main" id="{A56948E7-9283-4BC6-BA43-E4B67BBC087D}"/>
              </a:ext>
            </a:extLst>
          </p:cNvPr>
          <p:cNvSpPr txBox="1"/>
          <p:nvPr/>
        </p:nvSpPr>
        <p:spPr>
          <a:xfrm>
            <a:off x="4893522" y="3446215"/>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Follow evidence-based national/international prescribing guidelines.</a:t>
            </a:r>
          </a:p>
        </p:txBody>
      </p:sp>
      <p:sp>
        <p:nvSpPr>
          <p:cNvPr id="22" name="TextBox 21">
            <a:extLst>
              <a:ext uri="{FF2B5EF4-FFF2-40B4-BE49-F238E27FC236}">
                <a16:creationId xmlns:a16="http://schemas.microsoft.com/office/drawing/2014/main" id="{D1337BF8-E459-5180-A43D-F95AE3D32070}"/>
              </a:ext>
            </a:extLst>
          </p:cNvPr>
          <p:cNvSpPr txBox="1"/>
          <p:nvPr/>
        </p:nvSpPr>
        <p:spPr>
          <a:xfrm>
            <a:off x="7825419" y="3446215"/>
            <a:ext cx="2267599"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Adopt antibiotic stewardship to promote and monitor judicious use of antimicrobials.</a:t>
            </a:r>
          </a:p>
        </p:txBody>
      </p:sp>
      <p:sp>
        <p:nvSpPr>
          <p:cNvPr id="27" name="TextBox 26">
            <a:extLst>
              <a:ext uri="{FF2B5EF4-FFF2-40B4-BE49-F238E27FC236}">
                <a16:creationId xmlns:a16="http://schemas.microsoft.com/office/drawing/2014/main" id="{34249D71-7CDE-E87E-7930-F4CE4073FC44}"/>
              </a:ext>
            </a:extLst>
          </p:cNvPr>
          <p:cNvSpPr txBox="1"/>
          <p:nvPr/>
        </p:nvSpPr>
        <p:spPr>
          <a:xfrm>
            <a:off x="3572165" y="5912981"/>
            <a:ext cx="2248558"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Encourage patients to return unused medication to the pharmacy for safe disposal.</a:t>
            </a:r>
          </a:p>
        </p:txBody>
      </p:sp>
      <p:sp>
        <p:nvSpPr>
          <p:cNvPr id="29" name="TextBox 28">
            <a:extLst>
              <a:ext uri="{FF2B5EF4-FFF2-40B4-BE49-F238E27FC236}">
                <a16:creationId xmlns:a16="http://schemas.microsoft.com/office/drawing/2014/main" id="{A263D390-55E2-311D-C7F4-B41F1213E946}"/>
              </a:ext>
            </a:extLst>
          </p:cNvPr>
          <p:cNvSpPr txBox="1"/>
          <p:nvPr/>
        </p:nvSpPr>
        <p:spPr>
          <a:xfrm>
            <a:off x="6323112" y="5912981"/>
            <a:ext cx="2404956"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Discourage disposal down sink or toilet as this has a huge impact on biodiversity and antibiotic resistance.</a:t>
            </a:r>
          </a:p>
        </p:txBody>
      </p:sp>
      <p:sp>
        <p:nvSpPr>
          <p:cNvPr id="7" name="TextBox 6">
            <a:extLst>
              <a:ext uri="{FF2B5EF4-FFF2-40B4-BE49-F238E27FC236}">
                <a16:creationId xmlns:a16="http://schemas.microsoft.com/office/drawing/2014/main" id="{2C9AED5A-1014-06B2-EB7B-06163CC948B1}"/>
              </a:ext>
            </a:extLst>
          </p:cNvPr>
          <p:cNvSpPr txBox="1"/>
          <p:nvPr/>
        </p:nvSpPr>
        <p:spPr>
          <a:xfrm>
            <a:off x="1597472" y="914529"/>
            <a:ext cx="8997043" cy="707886"/>
          </a:xfrm>
          <a:prstGeom prst="rect">
            <a:avLst/>
          </a:prstGeom>
          <a:noFill/>
        </p:spPr>
        <p:txBody>
          <a:bodyPr wrap="square" rtlCol="0">
            <a:spAutoFit/>
          </a:bodyPr>
          <a:lstStyle/>
          <a:p>
            <a:pPr algn="ctr"/>
            <a:r>
              <a:rPr lang="en-US" sz="2000" dirty="0">
                <a:solidFill>
                  <a:srgbClr val="ED1B2E"/>
                </a:solidFill>
                <a:latin typeface="Arial" panose="020B0604020202020204" pitchFamily="34" charset="0"/>
                <a:cs typeface="Arial" panose="020B0604020202020204" pitchFamily="34" charset="0"/>
              </a:rPr>
              <a:t>Reducing medicinal waste through evidence-based prescribing will mitigate the environmental impacts of the care you provide.</a:t>
            </a:r>
          </a:p>
        </p:txBody>
      </p:sp>
      <p:sp>
        <p:nvSpPr>
          <p:cNvPr id="5" name="Freeform 19">
            <a:extLst>
              <a:ext uri="{FF2B5EF4-FFF2-40B4-BE49-F238E27FC236}">
                <a16:creationId xmlns:a16="http://schemas.microsoft.com/office/drawing/2014/main" id="{781B2DD9-F4CA-3B3C-A516-6934BCE2B1E3}"/>
              </a:ext>
            </a:extLst>
          </p:cNvPr>
          <p:cNvSpPr/>
          <p:nvPr/>
        </p:nvSpPr>
        <p:spPr>
          <a:xfrm>
            <a:off x="2833886" y="2007560"/>
            <a:ext cx="814406" cy="1024410"/>
          </a:xfrm>
          <a:custGeom>
            <a:avLst/>
            <a:gdLst/>
            <a:ahLst/>
            <a:cxnLst/>
            <a:rect l="l" t="t" r="r" b="b"/>
            <a:pathLst>
              <a:path w="1221609" h="1536615">
                <a:moveTo>
                  <a:pt x="0" y="0"/>
                </a:moveTo>
                <a:lnTo>
                  <a:pt x="1221609" y="0"/>
                </a:lnTo>
                <a:lnTo>
                  <a:pt x="1221609" y="1536615"/>
                </a:lnTo>
                <a:lnTo>
                  <a:pt x="0" y="1536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6" name="Group 20">
            <a:extLst>
              <a:ext uri="{FF2B5EF4-FFF2-40B4-BE49-F238E27FC236}">
                <a16:creationId xmlns:a16="http://schemas.microsoft.com/office/drawing/2014/main" id="{50DB14BA-9A09-0E59-A904-8D0566839DFB}"/>
              </a:ext>
            </a:extLst>
          </p:cNvPr>
          <p:cNvGrpSpPr/>
          <p:nvPr/>
        </p:nvGrpSpPr>
        <p:grpSpPr>
          <a:xfrm>
            <a:off x="8459424" y="2027085"/>
            <a:ext cx="977346" cy="1058020"/>
            <a:chOff x="0" y="0"/>
            <a:chExt cx="1954692" cy="2116040"/>
          </a:xfrm>
        </p:grpSpPr>
        <p:sp>
          <p:nvSpPr>
            <p:cNvPr id="9" name="Freeform 21">
              <a:extLst>
                <a:ext uri="{FF2B5EF4-FFF2-40B4-BE49-F238E27FC236}">
                  <a16:creationId xmlns:a16="http://schemas.microsoft.com/office/drawing/2014/main" id="{914BC122-C5DD-30F7-DE14-091026DDB9B3}"/>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1" name="Group 22">
              <a:extLst>
                <a:ext uri="{FF2B5EF4-FFF2-40B4-BE49-F238E27FC236}">
                  <a16:creationId xmlns:a16="http://schemas.microsoft.com/office/drawing/2014/main" id="{B7B5A60A-241A-1F17-66CE-34BB2FD259BA}"/>
                </a:ext>
              </a:extLst>
            </p:cNvPr>
            <p:cNvGrpSpPr/>
            <p:nvPr/>
          </p:nvGrpSpPr>
          <p:grpSpPr>
            <a:xfrm>
              <a:off x="400001" y="525340"/>
              <a:ext cx="1154689" cy="1154689"/>
              <a:chOff x="0" y="0"/>
              <a:chExt cx="812800" cy="812800"/>
            </a:xfrm>
          </p:grpSpPr>
          <p:sp>
            <p:nvSpPr>
              <p:cNvPr id="32" name="Freeform 23">
                <a:extLst>
                  <a:ext uri="{FF2B5EF4-FFF2-40B4-BE49-F238E27FC236}">
                    <a16:creationId xmlns:a16="http://schemas.microsoft.com/office/drawing/2014/main" id="{649F117B-7637-E2AC-4BE7-52F6ADCDCF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3" name="TextBox 24">
                <a:extLst>
                  <a:ext uri="{FF2B5EF4-FFF2-40B4-BE49-F238E27FC236}">
                    <a16:creationId xmlns:a16="http://schemas.microsoft.com/office/drawing/2014/main" id="{B9F9FEE6-FE72-84B0-A8FB-9F6F2E9D14D6}"/>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17" name="Freeform 25">
              <a:extLst>
                <a:ext uri="{FF2B5EF4-FFF2-40B4-BE49-F238E27FC236}">
                  <a16:creationId xmlns:a16="http://schemas.microsoft.com/office/drawing/2014/main" id="{18A6E1D7-BC4F-7011-D2A7-B3D02FA7C7DF}"/>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19" name="Group 26">
              <a:extLst>
                <a:ext uri="{FF2B5EF4-FFF2-40B4-BE49-F238E27FC236}">
                  <a16:creationId xmlns:a16="http://schemas.microsoft.com/office/drawing/2014/main" id="{60B816DF-EEE4-10AC-0009-6004C56F9D9B}"/>
                </a:ext>
              </a:extLst>
            </p:cNvPr>
            <p:cNvGrpSpPr/>
            <p:nvPr/>
          </p:nvGrpSpPr>
          <p:grpSpPr>
            <a:xfrm rot="-1191697">
              <a:off x="1229175" y="522871"/>
              <a:ext cx="253829" cy="495787"/>
              <a:chOff x="0" y="0"/>
              <a:chExt cx="47889" cy="93538"/>
            </a:xfrm>
          </p:grpSpPr>
          <p:sp>
            <p:nvSpPr>
              <p:cNvPr id="30" name="Freeform 27">
                <a:extLst>
                  <a:ext uri="{FF2B5EF4-FFF2-40B4-BE49-F238E27FC236}">
                    <a16:creationId xmlns:a16="http://schemas.microsoft.com/office/drawing/2014/main" id="{AA062DB1-F9D5-AC9F-2D10-FEFB4284A127}"/>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31" name="TextBox 28">
                <a:extLst>
                  <a:ext uri="{FF2B5EF4-FFF2-40B4-BE49-F238E27FC236}">
                    <a16:creationId xmlns:a16="http://schemas.microsoft.com/office/drawing/2014/main" id="{BB51C4E8-41D1-F6E3-3BC9-65C049724E02}"/>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0" name="Group 29">
              <a:extLst>
                <a:ext uri="{FF2B5EF4-FFF2-40B4-BE49-F238E27FC236}">
                  <a16:creationId xmlns:a16="http://schemas.microsoft.com/office/drawing/2014/main" id="{2C6644D5-CBF7-3DD3-2EF2-9F067A851B09}"/>
                </a:ext>
              </a:extLst>
            </p:cNvPr>
            <p:cNvGrpSpPr/>
            <p:nvPr/>
          </p:nvGrpSpPr>
          <p:grpSpPr>
            <a:xfrm rot="-3334849">
              <a:off x="955970" y="411179"/>
              <a:ext cx="253829" cy="495787"/>
              <a:chOff x="0" y="0"/>
              <a:chExt cx="47889" cy="93538"/>
            </a:xfrm>
          </p:grpSpPr>
          <p:sp>
            <p:nvSpPr>
              <p:cNvPr id="23" name="Freeform 30">
                <a:extLst>
                  <a:ext uri="{FF2B5EF4-FFF2-40B4-BE49-F238E27FC236}">
                    <a16:creationId xmlns:a16="http://schemas.microsoft.com/office/drawing/2014/main" id="{474DAE67-4EE3-9930-5AAF-12C3A430BEE9}"/>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8" name="TextBox 31">
                <a:extLst>
                  <a:ext uri="{FF2B5EF4-FFF2-40B4-BE49-F238E27FC236}">
                    <a16:creationId xmlns:a16="http://schemas.microsoft.com/office/drawing/2014/main" id="{B2A026D1-F6FC-E27E-8CD4-78D9CE520164}"/>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4" name="Freeform 37">
            <a:extLst>
              <a:ext uri="{FF2B5EF4-FFF2-40B4-BE49-F238E27FC236}">
                <a16:creationId xmlns:a16="http://schemas.microsoft.com/office/drawing/2014/main" id="{64BE4961-9837-20C6-F070-4D6B37628033}"/>
              </a:ext>
            </a:extLst>
          </p:cNvPr>
          <p:cNvSpPr/>
          <p:nvPr/>
        </p:nvSpPr>
        <p:spPr>
          <a:xfrm>
            <a:off x="5749607" y="2054492"/>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5" name="Freeform 17">
            <a:extLst>
              <a:ext uri="{FF2B5EF4-FFF2-40B4-BE49-F238E27FC236}">
                <a16:creationId xmlns:a16="http://schemas.microsoft.com/office/drawing/2014/main" id="{9533FB07-8DBE-80FF-5AB7-1FEB0F9ED303}"/>
              </a:ext>
            </a:extLst>
          </p:cNvPr>
          <p:cNvSpPr/>
          <p:nvPr/>
        </p:nvSpPr>
        <p:spPr>
          <a:xfrm>
            <a:off x="6974939" y="4481118"/>
            <a:ext cx="1101297" cy="1145016"/>
          </a:xfrm>
          <a:custGeom>
            <a:avLst/>
            <a:gdLst/>
            <a:ahLst/>
            <a:cxnLst/>
            <a:rect l="l" t="t" r="r" b="b"/>
            <a:pathLst>
              <a:path w="1651946" h="1717524">
                <a:moveTo>
                  <a:pt x="0" y="0"/>
                </a:moveTo>
                <a:lnTo>
                  <a:pt x="1651946" y="0"/>
                </a:lnTo>
                <a:lnTo>
                  <a:pt x="1651946" y="1717524"/>
                </a:lnTo>
                <a:lnTo>
                  <a:pt x="0" y="17175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6" name="Freeform 18">
            <a:extLst>
              <a:ext uri="{FF2B5EF4-FFF2-40B4-BE49-F238E27FC236}">
                <a16:creationId xmlns:a16="http://schemas.microsoft.com/office/drawing/2014/main" id="{292A39D5-DE7D-1544-1FD6-1047F3D644E9}"/>
              </a:ext>
            </a:extLst>
          </p:cNvPr>
          <p:cNvSpPr/>
          <p:nvPr/>
        </p:nvSpPr>
        <p:spPr>
          <a:xfrm>
            <a:off x="4211928" y="4540048"/>
            <a:ext cx="969033" cy="965400"/>
          </a:xfrm>
          <a:custGeom>
            <a:avLst/>
            <a:gdLst/>
            <a:ahLst/>
            <a:cxnLst/>
            <a:rect l="l" t="t" r="r" b="b"/>
            <a:pathLst>
              <a:path w="1453550" h="1448100">
                <a:moveTo>
                  <a:pt x="0" y="0"/>
                </a:moveTo>
                <a:lnTo>
                  <a:pt x="1453551" y="0"/>
                </a:lnTo>
                <a:lnTo>
                  <a:pt x="1453551" y="1448100"/>
                </a:lnTo>
                <a:lnTo>
                  <a:pt x="0" y="14481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910B0BD8-7302-F731-34B1-F4ACC930BAD8}"/>
              </a:ext>
            </a:extLst>
          </p:cNvPr>
          <p:cNvSpPr txBox="1"/>
          <p:nvPr/>
        </p:nvSpPr>
        <p:spPr>
          <a:xfrm>
            <a:off x="2607123" y="25900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60881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A530-4069-D51F-9508-EA6A5DB29BA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07CADA4-9BEA-C244-8566-0A3F771280F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51A85CD-83AF-20B1-DE44-CED811D3B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EA6CF5E-FBC4-3421-FD68-3E1E39B11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BB3616D-C1B3-7DE6-B278-08394177E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00A703F6-28C6-926E-7C95-BAB2A86740C0}"/>
              </a:ext>
            </a:extLst>
          </p:cNvPr>
          <p:cNvSpPr txBox="1"/>
          <p:nvPr/>
        </p:nvSpPr>
        <p:spPr>
          <a:xfrm>
            <a:off x="2607129"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504705F5-3897-E76A-D9FF-C2CE31E37FF8}"/>
              </a:ext>
            </a:extLst>
          </p:cNvPr>
          <p:cNvSpPr txBox="1"/>
          <p:nvPr/>
        </p:nvSpPr>
        <p:spPr>
          <a:xfrm>
            <a:off x="1929489" y="1417147"/>
            <a:ext cx="8333015" cy="830997"/>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Reducing and recycling plastic waste will mitigate the environmental impacts of the care you provide. </a:t>
            </a:r>
          </a:p>
        </p:txBody>
      </p:sp>
      <p:sp>
        <p:nvSpPr>
          <p:cNvPr id="4" name="Oval 3">
            <a:extLst>
              <a:ext uri="{FF2B5EF4-FFF2-40B4-BE49-F238E27FC236}">
                <a16:creationId xmlns:a16="http://schemas.microsoft.com/office/drawing/2014/main" id="{1768EA35-5510-35F1-B03D-69559B4BE59E}"/>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538F"/>
              </a:solidFill>
            </a:endParaRPr>
          </a:p>
        </p:txBody>
      </p:sp>
      <p:sp>
        <p:nvSpPr>
          <p:cNvPr id="7" name="Oval 6">
            <a:extLst>
              <a:ext uri="{FF2B5EF4-FFF2-40B4-BE49-F238E27FC236}">
                <a16:creationId xmlns:a16="http://schemas.microsoft.com/office/drawing/2014/main" id="{D17B8FA4-02C5-09CB-20A8-48524829B867}"/>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8D58276-9ECC-8EAD-867A-708AA8E73E2B}"/>
              </a:ext>
            </a:extLst>
          </p:cNvPr>
          <p:cNvSpPr txBox="1"/>
          <p:nvPr/>
        </p:nvSpPr>
        <p:spPr>
          <a:xfrm>
            <a:off x="2766042" y="4318271"/>
            <a:ext cx="2867071" cy="124649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Minimize single use plastics as much as possible and replace with reusable items including matrix band retainers, </a:t>
            </a:r>
            <a:r>
              <a:rPr lang="en-US" sz="1400" dirty="0" err="1">
                <a:solidFill>
                  <a:srgbClr val="000000"/>
                </a:solidFill>
                <a:latin typeface="Arial"/>
                <a:ea typeface="Arial"/>
                <a:cs typeface="Arial"/>
                <a:sym typeface="Arial"/>
              </a:rPr>
              <a:t>anaesthetic</a:t>
            </a:r>
            <a:r>
              <a:rPr lang="en-US" sz="1400" dirty="0">
                <a:solidFill>
                  <a:srgbClr val="000000"/>
                </a:solidFill>
                <a:latin typeface="Arial"/>
                <a:ea typeface="Arial"/>
                <a:cs typeface="Arial"/>
                <a:sym typeface="Arial"/>
              </a:rPr>
              <a:t> syringes, aspiration tips, Dappen’s pots.</a:t>
            </a:r>
          </a:p>
        </p:txBody>
      </p:sp>
      <p:sp>
        <p:nvSpPr>
          <p:cNvPr id="12" name="TextBox 11">
            <a:extLst>
              <a:ext uri="{FF2B5EF4-FFF2-40B4-BE49-F238E27FC236}">
                <a16:creationId xmlns:a16="http://schemas.microsoft.com/office/drawing/2014/main" id="{08844F56-3CFC-C4DE-DC6D-F92EA36DD641}"/>
              </a:ext>
            </a:extLst>
          </p:cNvPr>
          <p:cNvSpPr txBox="1"/>
          <p:nvPr/>
        </p:nvSpPr>
        <p:spPr>
          <a:xfrm>
            <a:off x="6916479" y="4318271"/>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Adopt reusables where possible to reduce single use plastic waste.</a:t>
            </a:r>
          </a:p>
        </p:txBody>
      </p:sp>
      <p:sp>
        <p:nvSpPr>
          <p:cNvPr id="23" name="Freeform 17">
            <a:extLst>
              <a:ext uri="{FF2B5EF4-FFF2-40B4-BE49-F238E27FC236}">
                <a16:creationId xmlns:a16="http://schemas.microsoft.com/office/drawing/2014/main" id="{4FE2A689-8418-A01C-9EC5-D4C56E914221}"/>
              </a:ext>
            </a:extLst>
          </p:cNvPr>
          <p:cNvSpPr/>
          <p:nvPr/>
        </p:nvSpPr>
        <p:spPr>
          <a:xfrm>
            <a:off x="7541614" y="2791758"/>
            <a:ext cx="1154687" cy="1169303"/>
          </a:xfrm>
          <a:custGeom>
            <a:avLst/>
            <a:gdLst/>
            <a:ahLst/>
            <a:cxnLst/>
            <a:rect l="l" t="t" r="r" b="b"/>
            <a:pathLst>
              <a:path w="1732031" h="1753955">
                <a:moveTo>
                  <a:pt x="0" y="0"/>
                </a:moveTo>
                <a:lnTo>
                  <a:pt x="1732031" y="0"/>
                </a:lnTo>
                <a:lnTo>
                  <a:pt x="1732031" y="1753954"/>
                </a:lnTo>
                <a:lnTo>
                  <a:pt x="0" y="17539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34" name="Group 33">
            <a:extLst>
              <a:ext uri="{FF2B5EF4-FFF2-40B4-BE49-F238E27FC236}">
                <a16:creationId xmlns:a16="http://schemas.microsoft.com/office/drawing/2014/main" id="{B858DE53-0A98-2778-A313-850A7B7326A9}"/>
              </a:ext>
            </a:extLst>
          </p:cNvPr>
          <p:cNvGrpSpPr/>
          <p:nvPr/>
        </p:nvGrpSpPr>
        <p:grpSpPr>
          <a:xfrm>
            <a:off x="3562108" y="2947239"/>
            <a:ext cx="1108248" cy="963521"/>
            <a:chOff x="5353200" y="4414530"/>
            <a:chExt cx="1693703" cy="1472521"/>
          </a:xfrm>
        </p:grpSpPr>
        <p:sp>
          <p:nvSpPr>
            <p:cNvPr id="35" name="Freeform 2">
              <a:extLst>
                <a:ext uri="{FF2B5EF4-FFF2-40B4-BE49-F238E27FC236}">
                  <a16:creationId xmlns:a16="http://schemas.microsoft.com/office/drawing/2014/main" id="{157FE25C-E10B-EABC-7762-E0292E070829}"/>
                </a:ext>
              </a:extLst>
            </p:cNvPr>
            <p:cNvSpPr/>
            <p:nvPr/>
          </p:nvSpPr>
          <p:spPr>
            <a:xfrm>
              <a:off x="5727855" y="4560092"/>
              <a:ext cx="457908" cy="470763"/>
            </a:xfrm>
            <a:custGeom>
              <a:avLst/>
              <a:gdLst/>
              <a:ahLst/>
              <a:cxnLst/>
              <a:rect l="l" t="t" r="r" b="b"/>
              <a:pathLst>
                <a:path w="457908" h="470763">
                  <a:moveTo>
                    <a:pt x="0" y="0"/>
                  </a:moveTo>
                  <a:lnTo>
                    <a:pt x="457909" y="0"/>
                  </a:lnTo>
                  <a:lnTo>
                    <a:pt x="457909" y="470764"/>
                  </a:lnTo>
                  <a:lnTo>
                    <a:pt x="0" y="470764"/>
                  </a:lnTo>
                  <a:lnTo>
                    <a:pt x="0" y="0"/>
                  </a:lnTo>
                  <a:close/>
                </a:path>
              </a:pathLst>
            </a:custGeom>
            <a:blipFill>
              <a:blip r:embed="rId8">
                <a:extLst>
                  <a:ext uri="{96DAC541-7B7A-43D3-8B79-37D633B846F1}">
                    <asvg:svgBlip xmlns:asvg="http://schemas.microsoft.com/office/drawing/2016/SVG/main" r:embed="rId9"/>
                  </a:ext>
                </a:extLst>
              </a:blip>
              <a:stretch>
                <a:fillRect l="-179840" t="-242388"/>
              </a:stretch>
            </a:blipFill>
          </p:spPr>
          <p:txBody>
            <a:bodyPr/>
            <a:lstStyle/>
            <a:p>
              <a:endParaRPr lang="en-GB"/>
            </a:p>
          </p:txBody>
        </p:sp>
        <p:sp>
          <p:nvSpPr>
            <p:cNvPr id="36" name="Freeform 10">
              <a:extLst>
                <a:ext uri="{FF2B5EF4-FFF2-40B4-BE49-F238E27FC236}">
                  <a16:creationId xmlns:a16="http://schemas.microsoft.com/office/drawing/2014/main" id="{C06342C1-64FF-3439-01E6-5F67F02DAC84}"/>
                </a:ext>
              </a:extLst>
            </p:cNvPr>
            <p:cNvSpPr/>
            <p:nvPr/>
          </p:nvSpPr>
          <p:spPr>
            <a:xfrm>
              <a:off x="5498901" y="4720362"/>
              <a:ext cx="457908" cy="470763"/>
            </a:xfrm>
            <a:custGeom>
              <a:avLst/>
              <a:gdLst/>
              <a:ahLst/>
              <a:cxnLst/>
              <a:rect l="l" t="t" r="r" b="b"/>
              <a:pathLst>
                <a:path w="457908" h="470763">
                  <a:moveTo>
                    <a:pt x="0" y="0"/>
                  </a:moveTo>
                  <a:lnTo>
                    <a:pt x="457908" y="0"/>
                  </a:lnTo>
                  <a:lnTo>
                    <a:pt x="457908" y="470763"/>
                  </a:lnTo>
                  <a:lnTo>
                    <a:pt x="0" y="470763"/>
                  </a:lnTo>
                  <a:lnTo>
                    <a:pt x="0" y="0"/>
                  </a:lnTo>
                  <a:close/>
                </a:path>
              </a:pathLst>
            </a:custGeom>
            <a:blipFill>
              <a:blip r:embed="rId10">
                <a:extLst>
                  <a:ext uri="{96DAC541-7B7A-43D3-8B79-37D633B846F1}">
                    <asvg:svgBlip xmlns:asvg="http://schemas.microsoft.com/office/drawing/2016/SVG/main" r:embed="rId11"/>
                  </a:ext>
                </a:extLst>
              </a:blip>
              <a:stretch>
                <a:fillRect l="-179840" t="-242388"/>
              </a:stretch>
            </a:blipFill>
          </p:spPr>
          <p:txBody>
            <a:bodyPr/>
            <a:lstStyle/>
            <a:p>
              <a:endParaRPr lang="en-GB"/>
            </a:p>
          </p:txBody>
        </p:sp>
        <p:grpSp>
          <p:nvGrpSpPr>
            <p:cNvPr id="37" name="Group 11">
              <a:extLst>
                <a:ext uri="{FF2B5EF4-FFF2-40B4-BE49-F238E27FC236}">
                  <a16:creationId xmlns:a16="http://schemas.microsoft.com/office/drawing/2014/main" id="{F795E2B0-21AF-5505-3BEE-13C9267533A0}"/>
                </a:ext>
              </a:extLst>
            </p:cNvPr>
            <p:cNvGrpSpPr/>
            <p:nvPr/>
          </p:nvGrpSpPr>
          <p:grpSpPr>
            <a:xfrm>
              <a:off x="5353200" y="4414530"/>
              <a:ext cx="1693703" cy="1472521"/>
              <a:chOff x="0" y="0"/>
              <a:chExt cx="2258270" cy="1963361"/>
            </a:xfrm>
          </p:grpSpPr>
          <p:sp>
            <p:nvSpPr>
              <p:cNvPr id="38" name="Freeform 12">
                <a:extLst>
                  <a:ext uri="{FF2B5EF4-FFF2-40B4-BE49-F238E27FC236}">
                    <a16:creationId xmlns:a16="http://schemas.microsoft.com/office/drawing/2014/main" id="{6051E48E-5F16-ADA7-FA5A-6D08C00B6B1C}"/>
                  </a:ext>
                </a:extLst>
              </p:cNvPr>
              <p:cNvSpPr/>
              <p:nvPr/>
            </p:nvSpPr>
            <p:spPr>
              <a:xfrm>
                <a:off x="0" y="0"/>
                <a:ext cx="1863937" cy="1733560"/>
              </a:xfrm>
              <a:custGeom>
                <a:avLst/>
                <a:gdLst/>
                <a:ahLst/>
                <a:cxnLst/>
                <a:rect l="l" t="t" r="r" b="b"/>
                <a:pathLst>
                  <a:path w="1863937" h="1733560">
                    <a:moveTo>
                      <a:pt x="0" y="0"/>
                    </a:moveTo>
                    <a:lnTo>
                      <a:pt x="1863937" y="0"/>
                    </a:lnTo>
                    <a:lnTo>
                      <a:pt x="1863937" y="1733560"/>
                    </a:lnTo>
                    <a:lnTo>
                      <a:pt x="0" y="1733560"/>
                    </a:lnTo>
                    <a:lnTo>
                      <a:pt x="0" y="0"/>
                    </a:lnTo>
                    <a:close/>
                  </a:path>
                </a:pathLst>
              </a:custGeom>
              <a:blipFill>
                <a:blip r:embed="rId12">
                  <a:extLst>
                    <a:ext uri="{96DAC541-7B7A-43D3-8B79-37D633B846F1}">
                      <asvg:svgBlip xmlns:asvg="http://schemas.microsoft.com/office/drawing/2016/SVG/main" r:embed="rId13"/>
                    </a:ext>
                  </a:extLst>
                </a:blip>
                <a:stretch>
                  <a:fillRect b="-22880"/>
                </a:stretch>
              </a:blipFill>
            </p:spPr>
            <p:txBody>
              <a:bodyPr/>
              <a:lstStyle/>
              <a:p>
                <a:endParaRPr lang="en-GB"/>
              </a:p>
            </p:txBody>
          </p:sp>
          <p:grpSp>
            <p:nvGrpSpPr>
              <p:cNvPr id="39" name="Group 13">
                <a:extLst>
                  <a:ext uri="{FF2B5EF4-FFF2-40B4-BE49-F238E27FC236}">
                    <a16:creationId xmlns:a16="http://schemas.microsoft.com/office/drawing/2014/main" id="{063ECE87-0FB7-EE0D-BC72-2B173D11327B}"/>
                  </a:ext>
                </a:extLst>
              </p:cNvPr>
              <p:cNvGrpSpPr/>
              <p:nvPr/>
            </p:nvGrpSpPr>
            <p:grpSpPr>
              <a:xfrm>
                <a:off x="931968" y="507925"/>
                <a:ext cx="1326302" cy="1455436"/>
                <a:chOff x="0" y="0"/>
                <a:chExt cx="740684" cy="812800"/>
              </a:xfrm>
            </p:grpSpPr>
            <p:sp>
              <p:nvSpPr>
                <p:cNvPr id="40" name="Freeform 14">
                  <a:extLst>
                    <a:ext uri="{FF2B5EF4-FFF2-40B4-BE49-F238E27FC236}">
                      <a16:creationId xmlns:a16="http://schemas.microsoft.com/office/drawing/2014/main" id="{D2B71EA0-91F7-09AB-9E02-5CC2EE81FB0D}"/>
                    </a:ext>
                  </a:extLst>
                </p:cNvPr>
                <p:cNvSpPr/>
                <p:nvPr/>
              </p:nvSpPr>
              <p:spPr>
                <a:xfrm>
                  <a:off x="0" y="0"/>
                  <a:ext cx="740684" cy="812800"/>
                </a:xfrm>
                <a:custGeom>
                  <a:avLst/>
                  <a:gdLst/>
                  <a:ahLst/>
                  <a:cxnLst/>
                  <a:rect l="l" t="t" r="r" b="b"/>
                  <a:pathLst>
                    <a:path w="740684" h="812800">
                      <a:moveTo>
                        <a:pt x="370342" y="812800"/>
                      </a:moveTo>
                      <a:lnTo>
                        <a:pt x="0" y="406400"/>
                      </a:lnTo>
                      <a:lnTo>
                        <a:pt x="203200" y="406400"/>
                      </a:lnTo>
                      <a:lnTo>
                        <a:pt x="203200" y="0"/>
                      </a:lnTo>
                      <a:lnTo>
                        <a:pt x="537484" y="0"/>
                      </a:lnTo>
                      <a:lnTo>
                        <a:pt x="537484" y="406400"/>
                      </a:lnTo>
                      <a:lnTo>
                        <a:pt x="740684" y="406400"/>
                      </a:lnTo>
                      <a:lnTo>
                        <a:pt x="370342" y="812800"/>
                      </a:lnTo>
                      <a:close/>
                    </a:path>
                  </a:pathLst>
                </a:custGeom>
                <a:solidFill>
                  <a:srgbClr val="99CE5C"/>
                </a:solidFill>
                <a:ln w="28575" cap="sq">
                  <a:solidFill>
                    <a:srgbClr val="114C8E"/>
                  </a:solidFill>
                  <a:prstDash val="solid"/>
                  <a:miter/>
                </a:ln>
              </p:spPr>
              <p:txBody>
                <a:bodyPr/>
                <a:lstStyle/>
                <a:p>
                  <a:endParaRPr lang="en-GB"/>
                </a:p>
              </p:txBody>
            </p:sp>
            <p:sp>
              <p:nvSpPr>
                <p:cNvPr id="41" name="TextBox 15">
                  <a:extLst>
                    <a:ext uri="{FF2B5EF4-FFF2-40B4-BE49-F238E27FC236}">
                      <a16:creationId xmlns:a16="http://schemas.microsoft.com/office/drawing/2014/main" id="{59B5B901-B5AB-1BD5-AF8B-EE75BBBF8725}"/>
                    </a:ext>
                  </a:extLst>
                </p:cNvPr>
                <p:cNvSpPr txBox="1"/>
                <p:nvPr/>
              </p:nvSpPr>
              <p:spPr>
                <a:xfrm>
                  <a:off x="203200" y="-57150"/>
                  <a:ext cx="334284" cy="768350"/>
                </a:xfrm>
                <a:prstGeom prst="rect">
                  <a:avLst/>
                </a:prstGeom>
              </p:spPr>
              <p:txBody>
                <a:bodyPr lIns="50800" tIns="50800" rIns="50800" bIns="50800" rtlCol="0" anchor="ctr"/>
                <a:lstStyle/>
                <a:p>
                  <a:pPr algn="ctr">
                    <a:lnSpc>
                      <a:spcPts val="1960"/>
                    </a:lnSpc>
                  </a:pPr>
                  <a:endParaRPr/>
                </a:p>
              </p:txBody>
            </p:sp>
          </p:grpSp>
        </p:grpSp>
      </p:grpSp>
    </p:spTree>
    <p:extLst>
      <p:ext uri="{BB962C8B-B14F-4D97-AF65-F5344CB8AC3E}">
        <p14:creationId xmlns:p14="http://schemas.microsoft.com/office/powerpoint/2010/main" val="1600074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7B942-1555-82AC-8C0B-5C35908F75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D9ECCDF-1D2F-9FF7-0D00-CBFFE74C7ED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70D0C90-8795-EC6D-36F2-138644AFF563}"/>
              </a:ext>
            </a:extLst>
          </p:cNvPr>
          <p:cNvSpPr txBox="1"/>
          <p:nvPr/>
        </p:nvSpPr>
        <p:spPr>
          <a:xfrm>
            <a:off x="468591" y="4077304"/>
            <a:ext cx="8693943" cy="923330"/>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Dental Material Use</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2685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94BBC-02CC-17DE-311B-95DD2F17BC7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FF9961-D46A-AF21-5C37-E1F792B3EE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02E89BA-FED9-8D9C-808E-E3DED0669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D774D3-D357-284F-8AE9-7B4160C58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E3A2B5B-BA8B-4CDD-C494-81DB3BD644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F22F259-E84A-F27F-68F0-1C5F182202F1}"/>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6251F408-0DC0-3288-42C1-D09FED140A44}"/>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84A55C0-998D-2DA2-5D24-8B327260966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F9B462A-72C2-9E87-9809-6E2C3AEC924A}"/>
              </a:ext>
            </a:extLst>
          </p:cNvPr>
          <p:cNvSpPr txBox="1"/>
          <p:nvPr/>
        </p:nvSpPr>
        <p:spPr>
          <a:xfrm>
            <a:off x="1436898" y="4177431"/>
            <a:ext cx="2404956"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Recycle waste amalgam, gypsum, lead foil, and metal used in fixed/removable prosthodontics.</a:t>
            </a:r>
          </a:p>
        </p:txBody>
      </p:sp>
      <p:sp>
        <p:nvSpPr>
          <p:cNvPr id="3" name="TextBox 2">
            <a:extLst>
              <a:ext uri="{FF2B5EF4-FFF2-40B4-BE49-F238E27FC236}">
                <a16:creationId xmlns:a16="http://schemas.microsoft.com/office/drawing/2014/main" id="{3494B31C-479D-3236-FFE6-46F817E2AF44}"/>
              </a:ext>
            </a:extLst>
          </p:cNvPr>
          <p:cNvSpPr txBox="1"/>
          <p:nvPr/>
        </p:nvSpPr>
        <p:spPr>
          <a:xfrm>
            <a:off x="4893519" y="4177430"/>
            <a:ext cx="2404956" cy="47705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Segregate and recycle sterile packaging.</a:t>
            </a:r>
          </a:p>
        </p:txBody>
      </p:sp>
      <p:sp>
        <p:nvSpPr>
          <p:cNvPr id="12" name="TextBox 11">
            <a:extLst>
              <a:ext uri="{FF2B5EF4-FFF2-40B4-BE49-F238E27FC236}">
                <a16:creationId xmlns:a16="http://schemas.microsoft.com/office/drawing/2014/main" id="{97646BCD-1C45-D2BB-EF67-43FF48F5F149}"/>
              </a:ext>
            </a:extLst>
          </p:cNvPr>
          <p:cNvSpPr txBox="1"/>
          <p:nvPr/>
        </p:nvSpPr>
        <p:spPr>
          <a:xfrm>
            <a:off x="8382393" y="4177429"/>
            <a:ext cx="2404956" cy="105413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Use surgery zoning to separate contaminated and non-contaminated waste and facilitate recycling of these items where possible.</a:t>
            </a:r>
          </a:p>
        </p:txBody>
      </p:sp>
      <p:sp>
        <p:nvSpPr>
          <p:cNvPr id="18" name="Freeform 14">
            <a:extLst>
              <a:ext uri="{FF2B5EF4-FFF2-40B4-BE49-F238E27FC236}">
                <a16:creationId xmlns:a16="http://schemas.microsoft.com/office/drawing/2014/main" id="{09C8CF6D-85B8-D515-E141-6D3C3B24221B}"/>
              </a:ext>
            </a:extLst>
          </p:cNvPr>
          <p:cNvSpPr/>
          <p:nvPr/>
        </p:nvSpPr>
        <p:spPr>
          <a:xfrm>
            <a:off x="206682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9" name="Freeform 15">
            <a:extLst>
              <a:ext uri="{FF2B5EF4-FFF2-40B4-BE49-F238E27FC236}">
                <a16:creationId xmlns:a16="http://schemas.microsoft.com/office/drawing/2014/main" id="{276BBC47-EFB5-5375-D554-C680AC1F5D24}"/>
              </a:ext>
            </a:extLst>
          </p:cNvPr>
          <p:cNvSpPr/>
          <p:nvPr/>
        </p:nvSpPr>
        <p:spPr>
          <a:xfrm>
            <a:off x="5541166" y="2756969"/>
            <a:ext cx="1109669" cy="1073604"/>
          </a:xfrm>
          <a:custGeom>
            <a:avLst/>
            <a:gdLst/>
            <a:ahLst/>
            <a:cxnLst/>
            <a:rect l="l" t="t" r="r" b="b"/>
            <a:pathLst>
              <a:path w="1664503" h="1610406">
                <a:moveTo>
                  <a:pt x="0" y="0"/>
                </a:moveTo>
                <a:lnTo>
                  <a:pt x="1664502" y="0"/>
                </a:lnTo>
                <a:lnTo>
                  <a:pt x="1664502" y="1610407"/>
                </a:lnTo>
                <a:lnTo>
                  <a:pt x="0" y="1610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pic>
        <p:nvPicPr>
          <p:cNvPr id="21" name="Picture 20" descr="A blue and white logo with a tooth in a circle&#10;&#10;AI-generated content may be incorrect.">
            <a:extLst>
              <a:ext uri="{FF2B5EF4-FFF2-40B4-BE49-F238E27FC236}">
                <a16:creationId xmlns:a16="http://schemas.microsoft.com/office/drawing/2014/main" id="{E8BCE01F-E40F-970A-4B07-0E448B8143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3707" y="2707085"/>
            <a:ext cx="997833" cy="979162"/>
          </a:xfrm>
          <a:prstGeom prst="rect">
            <a:avLst/>
          </a:prstGeom>
        </p:spPr>
      </p:pic>
      <p:sp>
        <p:nvSpPr>
          <p:cNvPr id="11" name="TextBox 10">
            <a:extLst>
              <a:ext uri="{FF2B5EF4-FFF2-40B4-BE49-F238E27FC236}">
                <a16:creationId xmlns:a16="http://schemas.microsoft.com/office/drawing/2014/main" id="{4DE6F269-1A79-AD58-AD2F-B78747D1B06F}"/>
              </a:ext>
            </a:extLst>
          </p:cNvPr>
          <p:cNvSpPr txBox="1"/>
          <p:nvPr/>
        </p:nvSpPr>
        <p:spPr>
          <a:xfrm>
            <a:off x="2607128"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13" name="TextBox 12">
            <a:extLst>
              <a:ext uri="{FF2B5EF4-FFF2-40B4-BE49-F238E27FC236}">
                <a16:creationId xmlns:a16="http://schemas.microsoft.com/office/drawing/2014/main" id="{7B54D1F4-BD3A-7285-25EB-367E47E95F5C}"/>
              </a:ext>
            </a:extLst>
          </p:cNvPr>
          <p:cNvSpPr txBox="1"/>
          <p:nvPr/>
        </p:nvSpPr>
        <p:spPr>
          <a:xfrm>
            <a:off x="1044418" y="1396043"/>
            <a:ext cx="10130776" cy="769441"/>
          </a:xfrm>
          <a:prstGeom prst="rect">
            <a:avLst/>
          </a:prstGeom>
          <a:noFill/>
        </p:spPr>
        <p:txBody>
          <a:bodyPr wrap="square" rtlCol="0">
            <a:spAutoFit/>
          </a:bodyPr>
          <a:lstStyle/>
          <a:p>
            <a:pPr algn="ctr"/>
            <a:r>
              <a:rPr lang="en-US" sz="2200" dirty="0">
                <a:solidFill>
                  <a:srgbClr val="ED1B2E"/>
                </a:solidFill>
                <a:latin typeface="Arial" panose="020B0604020202020204" pitchFamily="34" charset="0"/>
                <a:cs typeface="Arial" panose="020B0604020202020204" pitchFamily="34" charset="0"/>
              </a:rPr>
              <a:t>Recovering and recycling dental materials, clinical items (PPE and products) and equipment will mitigate the environmental impacts of the care you provide.</a:t>
            </a:r>
          </a:p>
        </p:txBody>
      </p:sp>
    </p:spTree>
    <p:extLst>
      <p:ext uri="{BB962C8B-B14F-4D97-AF65-F5344CB8AC3E}">
        <p14:creationId xmlns:p14="http://schemas.microsoft.com/office/powerpoint/2010/main" val="2951945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6D88D-A000-CC70-B74E-3A5A18A75F5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F70C9E1-F894-1549-BD52-BB3A7517EC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F2A1D7E-D431-AA04-1955-F1986E29D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78E710B-5306-9FF9-7C49-6C0128D6B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36FAE61-BC0C-B7C1-C276-BC6C2B02D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B500870B-E55A-B279-AF3C-5C1ABD4B8064}"/>
              </a:ext>
            </a:extLst>
          </p:cNvPr>
          <p:cNvSpPr txBox="1"/>
          <p:nvPr/>
        </p:nvSpPr>
        <p:spPr>
          <a:xfrm>
            <a:off x="2607128" y="374887"/>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EDDFFDC6-72EC-A725-F706-3EC448EF4CCD}"/>
              </a:ext>
            </a:extLst>
          </p:cNvPr>
          <p:cNvSpPr txBox="1"/>
          <p:nvPr/>
        </p:nvSpPr>
        <p:spPr>
          <a:xfrm>
            <a:off x="2049376" y="1074065"/>
            <a:ext cx="8093242" cy="1769715"/>
          </a:xfrm>
          <a:prstGeom prst="rect">
            <a:avLst/>
          </a:prstGeom>
          <a:noFill/>
        </p:spPr>
        <p:txBody>
          <a:bodyPr wrap="square" rtlCol="0">
            <a:spAutoFit/>
          </a:bodyPr>
          <a:lstStyle/>
          <a:p>
            <a:r>
              <a:rPr lang="en-US" sz="2100" dirty="0">
                <a:solidFill>
                  <a:srgbClr val="ED1B2E"/>
                </a:solidFill>
                <a:latin typeface="Arial" panose="020B0604020202020204" pitchFamily="34" charset="0"/>
                <a:cs typeface="Arial" panose="020B0604020202020204" pitchFamily="34" charset="0"/>
              </a:rPr>
              <a:t>The provision of professionally delivered oral healthcare results in</a:t>
            </a:r>
          </a:p>
          <a:p>
            <a:r>
              <a:rPr lang="en-US" sz="2100" dirty="0">
                <a:solidFill>
                  <a:srgbClr val="ED1B2E"/>
                </a:solidFill>
                <a:latin typeface="Arial" panose="020B0604020202020204" pitchFamily="34" charset="0"/>
                <a:cs typeface="Arial" panose="020B0604020202020204" pitchFamily="34" charset="0"/>
              </a:rPr>
              <a:t>significant environmental impacts from: </a:t>
            </a:r>
          </a:p>
          <a:p>
            <a:endParaRPr lang="en-US" sz="400" dirty="0">
              <a:solidFill>
                <a:srgbClr val="ED1B2E"/>
              </a:solidFill>
              <a:latin typeface="Arial" panose="020B0604020202020204" pitchFamily="34" charset="0"/>
              <a:cs typeface="Arial" panose="020B0604020202020204" pitchFamily="34" charset="0"/>
            </a:endParaRPr>
          </a:p>
          <a:p>
            <a:pPr marL="514350" indent="-514350">
              <a:buFont typeface="+mj-lt"/>
              <a:buAutoNum type="romanLcPeriod"/>
            </a:pPr>
            <a:r>
              <a:rPr lang="en-US" sz="2100" dirty="0">
                <a:solidFill>
                  <a:srgbClr val="ED1B2E"/>
                </a:solidFill>
                <a:latin typeface="Arial" panose="020B0604020202020204" pitchFamily="34" charset="0"/>
                <a:cs typeface="Arial" panose="020B0604020202020204" pitchFamily="34" charset="0"/>
              </a:rPr>
              <a:t>staff commute and patient travel; </a:t>
            </a:r>
          </a:p>
          <a:p>
            <a:pPr marL="514350" indent="-514350">
              <a:buFont typeface="+mj-lt"/>
              <a:buAutoNum type="romanLcPeriod"/>
            </a:pPr>
            <a:r>
              <a:rPr lang="en-US" sz="2100" dirty="0">
                <a:solidFill>
                  <a:srgbClr val="ED1B2E"/>
                </a:solidFill>
                <a:latin typeface="Arial" panose="020B0604020202020204" pitchFamily="34" charset="0"/>
                <a:cs typeface="Arial" panose="020B0604020202020204" pitchFamily="34" charset="0"/>
              </a:rPr>
              <a:t>the product supply chain and management of waste from the dental practice.</a:t>
            </a:r>
          </a:p>
        </p:txBody>
      </p:sp>
      <p:sp>
        <p:nvSpPr>
          <p:cNvPr id="4" name="Oval 3">
            <a:extLst>
              <a:ext uri="{FF2B5EF4-FFF2-40B4-BE49-F238E27FC236}">
                <a16:creationId xmlns:a16="http://schemas.microsoft.com/office/drawing/2014/main" id="{7341F79D-DB26-863A-24BD-D1863CAEFDB3}"/>
              </a:ext>
            </a:extLst>
          </p:cNvPr>
          <p:cNvSpPr/>
          <p:nvPr/>
        </p:nvSpPr>
        <p:spPr>
          <a:xfrm>
            <a:off x="1913102"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8B61E985-00BD-9578-AA20-A006A7AB2C13}"/>
              </a:ext>
            </a:extLst>
          </p:cNvPr>
          <p:cNvSpPr/>
          <p:nvPr/>
        </p:nvSpPr>
        <p:spPr>
          <a:xfrm>
            <a:off x="8826350"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92216AD-B370-2189-166B-8C47D6805E21}"/>
              </a:ext>
            </a:extLst>
          </p:cNvPr>
          <p:cNvSpPr txBox="1"/>
          <p:nvPr/>
        </p:nvSpPr>
        <p:spPr>
          <a:xfrm>
            <a:off x="1337959" y="4554415"/>
            <a:ext cx="2538337"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These environmental impacts are inversely related to the oral health and disease risk status of the individual.  </a:t>
            </a:r>
          </a:p>
        </p:txBody>
      </p:sp>
      <p:sp>
        <p:nvSpPr>
          <p:cNvPr id="3" name="TextBox 2">
            <a:extLst>
              <a:ext uri="{FF2B5EF4-FFF2-40B4-BE49-F238E27FC236}">
                <a16:creationId xmlns:a16="http://schemas.microsoft.com/office/drawing/2014/main" id="{E25BE0C8-9E87-6E28-A83F-60BDB10527ED}"/>
              </a:ext>
            </a:extLst>
          </p:cNvPr>
          <p:cNvSpPr txBox="1"/>
          <p:nvPr/>
        </p:nvSpPr>
        <p:spPr>
          <a:xfrm>
            <a:off x="4728676" y="4554415"/>
            <a:ext cx="2734647"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That is, good oral health equates to minimal environmental impacts. </a:t>
            </a:r>
          </a:p>
        </p:txBody>
      </p:sp>
      <p:sp>
        <p:nvSpPr>
          <p:cNvPr id="12" name="TextBox 11">
            <a:extLst>
              <a:ext uri="{FF2B5EF4-FFF2-40B4-BE49-F238E27FC236}">
                <a16:creationId xmlns:a16="http://schemas.microsoft.com/office/drawing/2014/main" id="{7165B197-2DD7-6C1D-EE08-2920A9EFA43B}"/>
              </a:ext>
            </a:extLst>
          </p:cNvPr>
          <p:cNvSpPr txBox="1"/>
          <p:nvPr/>
        </p:nvSpPr>
        <p:spPr>
          <a:xfrm>
            <a:off x="7792414" y="4554415"/>
            <a:ext cx="3520420" cy="143885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Good oral health requires fewer operative interventions, with a consequential reduction of all environmental impacts (Staff commute and patient travel; as well as the manufacturing, distribution, and waste management of materials and sundries used in the dental practice.)</a:t>
            </a:r>
          </a:p>
        </p:txBody>
      </p:sp>
      <p:pic>
        <p:nvPicPr>
          <p:cNvPr id="25" name="Picture 24" descr="A blue and white faucet&#10;&#10;AI-generated content may be incorrect.">
            <a:extLst>
              <a:ext uri="{FF2B5EF4-FFF2-40B4-BE49-F238E27FC236}">
                <a16:creationId xmlns:a16="http://schemas.microsoft.com/office/drawing/2014/main" id="{992D669C-18B5-B00B-28FC-A3A6BC4AF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5686" y="3323379"/>
            <a:ext cx="1238514" cy="770041"/>
          </a:xfrm>
          <a:prstGeom prst="rect">
            <a:avLst/>
          </a:prstGeom>
        </p:spPr>
      </p:pic>
      <p:pic>
        <p:nvPicPr>
          <p:cNvPr id="27" name="Picture 26" descr="A logo of a tooth with a cross on it&#10;&#10;AI-generated content may be incorrect.">
            <a:extLst>
              <a:ext uri="{FF2B5EF4-FFF2-40B4-BE49-F238E27FC236}">
                <a16:creationId xmlns:a16="http://schemas.microsoft.com/office/drawing/2014/main" id="{635C2073-01D7-FD7A-560D-80AF6EBDF4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9723" y="2944201"/>
            <a:ext cx="1452548" cy="1452548"/>
          </a:xfrm>
          <a:prstGeom prst="rect">
            <a:avLst/>
          </a:prstGeom>
        </p:spPr>
      </p:pic>
      <p:pic>
        <p:nvPicPr>
          <p:cNvPr id="29" name="Picture 28" descr="A tooth with a toothbrush&#10;&#10;AI-generated content may be incorrect.">
            <a:extLst>
              <a:ext uri="{FF2B5EF4-FFF2-40B4-BE49-F238E27FC236}">
                <a16:creationId xmlns:a16="http://schemas.microsoft.com/office/drawing/2014/main" id="{8B2319E0-7FFE-EEBF-4D04-3B1E33848E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1531" y="3124475"/>
            <a:ext cx="1126680" cy="1068689"/>
          </a:xfrm>
          <a:prstGeom prst="rect">
            <a:avLst/>
          </a:prstGeom>
        </p:spPr>
      </p:pic>
      <p:sp>
        <p:nvSpPr>
          <p:cNvPr id="9" name="Oval 8">
            <a:extLst>
              <a:ext uri="{FF2B5EF4-FFF2-40B4-BE49-F238E27FC236}">
                <a16:creationId xmlns:a16="http://schemas.microsoft.com/office/drawing/2014/main" id="{194322F5-DFD0-2403-1770-7985F733937E}"/>
              </a:ext>
            </a:extLst>
          </p:cNvPr>
          <p:cNvSpPr/>
          <p:nvPr/>
        </p:nvSpPr>
        <p:spPr>
          <a:xfrm>
            <a:off x="5369726"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Tree>
    <p:extLst>
      <p:ext uri="{BB962C8B-B14F-4D97-AF65-F5344CB8AC3E}">
        <p14:creationId xmlns:p14="http://schemas.microsoft.com/office/powerpoint/2010/main" val="3672374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025D0-4011-D62C-53EF-49360864938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D3365D-2611-43DA-4FE5-5983E615285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2B4253B-DBDA-088A-F95D-E8A61AB28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57822DDE-AC43-A101-BECD-E2819096C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C9E6F6A-C1BA-E21E-B32C-CF7F841906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122F759-E908-E88A-0FD0-C824C397F4AD}"/>
              </a:ext>
            </a:extLst>
          </p:cNvPr>
          <p:cNvSpPr txBox="1"/>
          <p:nvPr/>
        </p:nvSpPr>
        <p:spPr>
          <a:xfrm>
            <a:off x="2607128"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4" name="Oval 3">
            <a:extLst>
              <a:ext uri="{FF2B5EF4-FFF2-40B4-BE49-F238E27FC236}">
                <a16:creationId xmlns:a16="http://schemas.microsoft.com/office/drawing/2014/main" id="{5C2A08D9-1806-A484-7911-2308F2D69A22}"/>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D7E106F-FE4B-80EC-275A-AD58A34D805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53830EA-E15B-7AC8-B28A-5D8761A9E307}"/>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45718E5-83BA-8D31-B58D-5C772951632F}"/>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Reduced use of harmful silver thiosulphate fixer.</a:t>
            </a:r>
          </a:p>
        </p:txBody>
      </p:sp>
      <p:sp>
        <p:nvSpPr>
          <p:cNvPr id="3" name="TextBox 2">
            <a:extLst>
              <a:ext uri="{FF2B5EF4-FFF2-40B4-BE49-F238E27FC236}">
                <a16:creationId xmlns:a16="http://schemas.microsoft.com/office/drawing/2014/main" id="{6E9D0BE4-92FF-C9B8-E184-B678FFCF1D7A}"/>
              </a:ext>
            </a:extLst>
          </p:cNvPr>
          <p:cNvSpPr txBox="1"/>
          <p:nvPr/>
        </p:nvSpPr>
        <p:spPr>
          <a:xfrm>
            <a:off x="4893519" y="4177430"/>
            <a:ext cx="2404956" cy="284693"/>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Reduction of lead foil waste.</a:t>
            </a:r>
          </a:p>
        </p:txBody>
      </p:sp>
      <p:sp>
        <p:nvSpPr>
          <p:cNvPr id="12" name="TextBox 11">
            <a:extLst>
              <a:ext uri="{FF2B5EF4-FFF2-40B4-BE49-F238E27FC236}">
                <a16:creationId xmlns:a16="http://schemas.microsoft.com/office/drawing/2014/main" id="{05CBFCC1-843D-704A-3F41-5AC0DFC4A28B}"/>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Improved image quality, reduced radiation exposure, editing abilities, facilitated storage &amp; access.</a:t>
            </a:r>
          </a:p>
        </p:txBody>
      </p:sp>
      <p:grpSp>
        <p:nvGrpSpPr>
          <p:cNvPr id="11" name="Group 11">
            <a:extLst>
              <a:ext uri="{FF2B5EF4-FFF2-40B4-BE49-F238E27FC236}">
                <a16:creationId xmlns:a16="http://schemas.microsoft.com/office/drawing/2014/main" id="{A1AB5192-264F-B8EC-52CF-D71AF679AD8C}"/>
              </a:ext>
            </a:extLst>
          </p:cNvPr>
          <p:cNvGrpSpPr/>
          <p:nvPr/>
        </p:nvGrpSpPr>
        <p:grpSpPr>
          <a:xfrm>
            <a:off x="5549900" y="2747672"/>
            <a:ext cx="1092200" cy="1092200"/>
            <a:chOff x="0" y="0"/>
            <a:chExt cx="2184400" cy="2184400"/>
          </a:xfrm>
        </p:grpSpPr>
        <p:grpSp>
          <p:nvGrpSpPr>
            <p:cNvPr id="13" name="Group 12">
              <a:extLst>
                <a:ext uri="{FF2B5EF4-FFF2-40B4-BE49-F238E27FC236}">
                  <a16:creationId xmlns:a16="http://schemas.microsoft.com/office/drawing/2014/main" id="{96DC460A-A795-3A73-7F44-6EAF92886EA7}"/>
                </a:ext>
              </a:extLst>
            </p:cNvPr>
            <p:cNvGrpSpPr/>
            <p:nvPr/>
          </p:nvGrpSpPr>
          <p:grpSpPr>
            <a:xfrm rot="-3002328">
              <a:off x="499924" y="960713"/>
              <a:ext cx="910421" cy="1065328"/>
              <a:chOff x="0" y="0"/>
              <a:chExt cx="179836" cy="210435"/>
            </a:xfrm>
          </p:grpSpPr>
          <p:sp>
            <p:nvSpPr>
              <p:cNvPr id="37" name="Freeform 13">
                <a:extLst>
                  <a:ext uri="{FF2B5EF4-FFF2-40B4-BE49-F238E27FC236}">
                    <a16:creationId xmlns:a16="http://schemas.microsoft.com/office/drawing/2014/main" id="{A8F58F3C-4912-715B-C9D3-4ED9BCFE1C4C}"/>
                  </a:ext>
                </a:extLst>
              </p:cNvPr>
              <p:cNvSpPr/>
              <p:nvPr/>
            </p:nvSpPr>
            <p:spPr>
              <a:xfrm>
                <a:off x="0" y="0"/>
                <a:ext cx="179836" cy="210435"/>
              </a:xfrm>
              <a:custGeom>
                <a:avLst/>
                <a:gdLst/>
                <a:ahLst/>
                <a:cxnLst/>
                <a:rect l="l" t="t" r="r" b="b"/>
                <a:pathLst>
                  <a:path w="179836" h="210435">
                    <a:moveTo>
                      <a:pt x="0" y="0"/>
                    </a:moveTo>
                    <a:lnTo>
                      <a:pt x="179836" y="0"/>
                    </a:lnTo>
                    <a:lnTo>
                      <a:pt x="179836" y="210435"/>
                    </a:lnTo>
                    <a:lnTo>
                      <a:pt x="0" y="210435"/>
                    </a:lnTo>
                    <a:close/>
                  </a:path>
                </a:pathLst>
              </a:custGeom>
              <a:solidFill>
                <a:srgbClr val="6D6E71"/>
              </a:solidFill>
            </p:spPr>
            <p:txBody>
              <a:bodyPr/>
              <a:lstStyle/>
              <a:p>
                <a:endParaRPr lang="en-GB" sz="800"/>
              </a:p>
            </p:txBody>
          </p:sp>
          <p:sp>
            <p:nvSpPr>
              <p:cNvPr id="38" name="TextBox 14">
                <a:extLst>
                  <a:ext uri="{FF2B5EF4-FFF2-40B4-BE49-F238E27FC236}">
                    <a16:creationId xmlns:a16="http://schemas.microsoft.com/office/drawing/2014/main" id="{46162ED4-0182-1F4B-2F7E-36F2564F9AA4}"/>
                  </a:ext>
                </a:extLst>
              </p:cNvPr>
              <p:cNvSpPr txBox="1"/>
              <p:nvPr/>
            </p:nvSpPr>
            <p:spPr>
              <a:xfrm>
                <a:off x="0" y="-38100"/>
                <a:ext cx="179836" cy="248535"/>
              </a:xfrm>
              <a:prstGeom prst="rect">
                <a:avLst/>
              </a:prstGeom>
            </p:spPr>
            <p:txBody>
              <a:bodyPr lIns="33867" tIns="33867" rIns="33867" bIns="33867" rtlCol="0" anchor="ctr"/>
              <a:lstStyle/>
              <a:p>
                <a:pPr algn="ctr">
                  <a:lnSpc>
                    <a:spcPts val="1773"/>
                  </a:lnSpc>
                </a:pPr>
                <a:endParaRPr sz="800"/>
              </a:p>
            </p:txBody>
          </p:sp>
        </p:grpSp>
        <p:grpSp>
          <p:nvGrpSpPr>
            <p:cNvPr id="16" name="Group 15">
              <a:extLst>
                <a:ext uri="{FF2B5EF4-FFF2-40B4-BE49-F238E27FC236}">
                  <a16:creationId xmlns:a16="http://schemas.microsoft.com/office/drawing/2014/main" id="{425124A5-DD93-6B00-5828-3F22AA8CB071}"/>
                </a:ext>
              </a:extLst>
            </p:cNvPr>
            <p:cNvGrpSpPr/>
            <p:nvPr/>
          </p:nvGrpSpPr>
          <p:grpSpPr>
            <a:xfrm rot="-2505703">
              <a:off x="845045" y="893353"/>
              <a:ext cx="910421" cy="895708"/>
              <a:chOff x="0" y="0"/>
              <a:chExt cx="179836" cy="176930"/>
            </a:xfrm>
          </p:grpSpPr>
          <p:sp>
            <p:nvSpPr>
              <p:cNvPr id="35" name="Freeform 16">
                <a:extLst>
                  <a:ext uri="{FF2B5EF4-FFF2-40B4-BE49-F238E27FC236}">
                    <a16:creationId xmlns:a16="http://schemas.microsoft.com/office/drawing/2014/main" id="{2153792D-984D-AFD3-D85D-67392C918476}"/>
                  </a:ext>
                </a:extLst>
              </p:cNvPr>
              <p:cNvSpPr/>
              <p:nvPr/>
            </p:nvSpPr>
            <p:spPr>
              <a:xfrm>
                <a:off x="0" y="0"/>
                <a:ext cx="179836" cy="176930"/>
              </a:xfrm>
              <a:custGeom>
                <a:avLst/>
                <a:gdLst/>
                <a:ahLst/>
                <a:cxnLst/>
                <a:rect l="l" t="t" r="r" b="b"/>
                <a:pathLst>
                  <a:path w="179836" h="176930">
                    <a:moveTo>
                      <a:pt x="0" y="0"/>
                    </a:moveTo>
                    <a:lnTo>
                      <a:pt x="179836" y="0"/>
                    </a:lnTo>
                    <a:lnTo>
                      <a:pt x="179836" y="176930"/>
                    </a:lnTo>
                    <a:lnTo>
                      <a:pt x="0" y="176930"/>
                    </a:lnTo>
                    <a:close/>
                  </a:path>
                </a:pathLst>
              </a:custGeom>
              <a:solidFill>
                <a:srgbClr val="6D6E71"/>
              </a:solidFill>
            </p:spPr>
            <p:txBody>
              <a:bodyPr/>
              <a:lstStyle/>
              <a:p>
                <a:endParaRPr lang="en-GB" sz="800"/>
              </a:p>
            </p:txBody>
          </p:sp>
          <p:sp>
            <p:nvSpPr>
              <p:cNvPr id="36" name="TextBox 17">
                <a:extLst>
                  <a:ext uri="{FF2B5EF4-FFF2-40B4-BE49-F238E27FC236}">
                    <a16:creationId xmlns:a16="http://schemas.microsoft.com/office/drawing/2014/main" id="{B4F83F56-0EA7-5D0F-123A-4D980DBA450E}"/>
                  </a:ext>
                </a:extLst>
              </p:cNvPr>
              <p:cNvSpPr txBox="1"/>
              <p:nvPr/>
            </p:nvSpPr>
            <p:spPr>
              <a:xfrm>
                <a:off x="0" y="-38100"/>
                <a:ext cx="179836" cy="215030"/>
              </a:xfrm>
              <a:prstGeom prst="rect">
                <a:avLst/>
              </a:prstGeom>
            </p:spPr>
            <p:txBody>
              <a:bodyPr lIns="33867" tIns="33867" rIns="33867" bIns="33867" rtlCol="0" anchor="ctr"/>
              <a:lstStyle/>
              <a:p>
                <a:pPr algn="ctr">
                  <a:lnSpc>
                    <a:spcPts val="1773"/>
                  </a:lnSpc>
                </a:pPr>
                <a:endParaRPr sz="800"/>
              </a:p>
            </p:txBody>
          </p:sp>
        </p:grpSp>
        <p:grpSp>
          <p:nvGrpSpPr>
            <p:cNvPr id="17" name="Group 18">
              <a:extLst>
                <a:ext uri="{FF2B5EF4-FFF2-40B4-BE49-F238E27FC236}">
                  <a16:creationId xmlns:a16="http://schemas.microsoft.com/office/drawing/2014/main" id="{60699F7D-D113-A22B-20E0-31BBE26EEF00}"/>
                </a:ext>
              </a:extLst>
            </p:cNvPr>
            <p:cNvGrpSpPr/>
            <p:nvPr/>
          </p:nvGrpSpPr>
          <p:grpSpPr>
            <a:xfrm rot="-3010967">
              <a:off x="1567738" y="610762"/>
              <a:ext cx="260138" cy="862048"/>
              <a:chOff x="0" y="0"/>
              <a:chExt cx="51385" cy="170281"/>
            </a:xfrm>
          </p:grpSpPr>
          <p:sp>
            <p:nvSpPr>
              <p:cNvPr id="33" name="Freeform 19">
                <a:extLst>
                  <a:ext uri="{FF2B5EF4-FFF2-40B4-BE49-F238E27FC236}">
                    <a16:creationId xmlns:a16="http://schemas.microsoft.com/office/drawing/2014/main" id="{E4BA3050-3AE1-CB2F-2A9A-D36913C174E3}"/>
                  </a:ext>
                </a:extLst>
              </p:cNvPr>
              <p:cNvSpPr/>
              <p:nvPr/>
            </p:nvSpPr>
            <p:spPr>
              <a:xfrm>
                <a:off x="0" y="0"/>
                <a:ext cx="51385" cy="170281"/>
              </a:xfrm>
              <a:custGeom>
                <a:avLst/>
                <a:gdLst/>
                <a:ahLst/>
                <a:cxnLst/>
                <a:rect l="l" t="t" r="r" b="b"/>
                <a:pathLst>
                  <a:path w="51385" h="170281">
                    <a:moveTo>
                      <a:pt x="0" y="0"/>
                    </a:moveTo>
                    <a:lnTo>
                      <a:pt x="51385" y="0"/>
                    </a:lnTo>
                    <a:lnTo>
                      <a:pt x="51385" y="170281"/>
                    </a:lnTo>
                    <a:lnTo>
                      <a:pt x="0" y="170281"/>
                    </a:lnTo>
                    <a:close/>
                  </a:path>
                </a:pathLst>
              </a:custGeom>
              <a:solidFill>
                <a:srgbClr val="6D6E71"/>
              </a:solidFill>
            </p:spPr>
            <p:txBody>
              <a:bodyPr/>
              <a:lstStyle/>
              <a:p>
                <a:endParaRPr lang="en-GB" sz="800"/>
              </a:p>
            </p:txBody>
          </p:sp>
          <p:sp>
            <p:nvSpPr>
              <p:cNvPr id="34" name="TextBox 20">
                <a:extLst>
                  <a:ext uri="{FF2B5EF4-FFF2-40B4-BE49-F238E27FC236}">
                    <a16:creationId xmlns:a16="http://schemas.microsoft.com/office/drawing/2014/main" id="{F0B4B137-09DC-804B-0BA8-9C513B0BCF4D}"/>
                  </a:ext>
                </a:extLst>
              </p:cNvPr>
              <p:cNvSpPr txBox="1"/>
              <p:nvPr/>
            </p:nvSpPr>
            <p:spPr>
              <a:xfrm>
                <a:off x="0" y="-38100"/>
                <a:ext cx="51385" cy="208381"/>
              </a:xfrm>
              <a:prstGeom prst="rect">
                <a:avLst/>
              </a:prstGeom>
            </p:spPr>
            <p:txBody>
              <a:bodyPr lIns="33867" tIns="33867" rIns="33867" bIns="33867" rtlCol="0" anchor="ctr"/>
              <a:lstStyle/>
              <a:p>
                <a:pPr algn="ctr">
                  <a:lnSpc>
                    <a:spcPts val="1773"/>
                  </a:lnSpc>
                </a:pPr>
                <a:endParaRPr sz="800"/>
              </a:p>
            </p:txBody>
          </p:sp>
        </p:grpSp>
        <p:grpSp>
          <p:nvGrpSpPr>
            <p:cNvPr id="20" name="Group 21">
              <a:extLst>
                <a:ext uri="{FF2B5EF4-FFF2-40B4-BE49-F238E27FC236}">
                  <a16:creationId xmlns:a16="http://schemas.microsoft.com/office/drawing/2014/main" id="{39C9BD0A-7399-5311-919B-A4C514774D97}"/>
                </a:ext>
              </a:extLst>
            </p:cNvPr>
            <p:cNvGrpSpPr/>
            <p:nvPr/>
          </p:nvGrpSpPr>
          <p:grpSpPr>
            <a:xfrm rot="-2505703">
              <a:off x="310051" y="431003"/>
              <a:ext cx="1441974" cy="387276"/>
              <a:chOff x="0" y="0"/>
              <a:chExt cx="284834" cy="76499"/>
            </a:xfrm>
          </p:grpSpPr>
          <p:sp>
            <p:nvSpPr>
              <p:cNvPr id="31" name="Freeform 22">
                <a:extLst>
                  <a:ext uri="{FF2B5EF4-FFF2-40B4-BE49-F238E27FC236}">
                    <a16:creationId xmlns:a16="http://schemas.microsoft.com/office/drawing/2014/main" id="{85570DEF-5D48-3542-8684-F4C6405ED34B}"/>
                  </a:ext>
                </a:extLst>
              </p:cNvPr>
              <p:cNvSpPr/>
              <p:nvPr/>
            </p:nvSpPr>
            <p:spPr>
              <a:xfrm>
                <a:off x="0" y="0"/>
                <a:ext cx="284834" cy="76499"/>
              </a:xfrm>
              <a:custGeom>
                <a:avLst/>
                <a:gdLst/>
                <a:ahLst/>
                <a:cxnLst/>
                <a:rect l="l" t="t" r="r" b="b"/>
                <a:pathLst>
                  <a:path w="284834" h="76499">
                    <a:moveTo>
                      <a:pt x="0" y="0"/>
                    </a:moveTo>
                    <a:lnTo>
                      <a:pt x="284834" y="0"/>
                    </a:lnTo>
                    <a:lnTo>
                      <a:pt x="284834" y="76499"/>
                    </a:lnTo>
                    <a:lnTo>
                      <a:pt x="0" y="76499"/>
                    </a:lnTo>
                    <a:close/>
                  </a:path>
                </a:pathLst>
              </a:custGeom>
              <a:solidFill>
                <a:srgbClr val="B7B8B9"/>
              </a:solidFill>
            </p:spPr>
            <p:txBody>
              <a:bodyPr/>
              <a:lstStyle/>
              <a:p>
                <a:endParaRPr lang="en-GB" sz="800"/>
              </a:p>
            </p:txBody>
          </p:sp>
          <p:sp>
            <p:nvSpPr>
              <p:cNvPr id="32" name="TextBox 23">
                <a:extLst>
                  <a:ext uri="{FF2B5EF4-FFF2-40B4-BE49-F238E27FC236}">
                    <a16:creationId xmlns:a16="http://schemas.microsoft.com/office/drawing/2014/main" id="{67521274-D415-E814-7D51-7245FF799896}"/>
                  </a:ext>
                </a:extLst>
              </p:cNvPr>
              <p:cNvSpPr txBox="1"/>
              <p:nvPr/>
            </p:nvSpPr>
            <p:spPr>
              <a:xfrm>
                <a:off x="0" y="-38100"/>
                <a:ext cx="284834" cy="114599"/>
              </a:xfrm>
              <a:prstGeom prst="rect">
                <a:avLst/>
              </a:prstGeom>
            </p:spPr>
            <p:txBody>
              <a:bodyPr lIns="33867" tIns="33867" rIns="33867" bIns="33867" rtlCol="0" anchor="ctr"/>
              <a:lstStyle/>
              <a:p>
                <a:pPr algn="ctr">
                  <a:lnSpc>
                    <a:spcPts val="1773"/>
                  </a:lnSpc>
                </a:pPr>
                <a:endParaRPr sz="800"/>
              </a:p>
            </p:txBody>
          </p:sp>
        </p:grpSp>
        <p:grpSp>
          <p:nvGrpSpPr>
            <p:cNvPr id="21" name="Group 24">
              <a:extLst>
                <a:ext uri="{FF2B5EF4-FFF2-40B4-BE49-F238E27FC236}">
                  <a16:creationId xmlns:a16="http://schemas.microsoft.com/office/drawing/2014/main" id="{5E662579-9F43-41E1-6A4A-15E0F7B9C959}"/>
                </a:ext>
              </a:extLst>
            </p:cNvPr>
            <p:cNvGrpSpPr/>
            <p:nvPr/>
          </p:nvGrpSpPr>
          <p:grpSpPr>
            <a:xfrm rot="-2505703">
              <a:off x="168540" y="464122"/>
              <a:ext cx="1347018" cy="76713"/>
              <a:chOff x="0" y="0"/>
              <a:chExt cx="266078" cy="15153"/>
            </a:xfrm>
          </p:grpSpPr>
          <p:sp>
            <p:nvSpPr>
              <p:cNvPr id="29" name="Freeform 25">
                <a:extLst>
                  <a:ext uri="{FF2B5EF4-FFF2-40B4-BE49-F238E27FC236}">
                    <a16:creationId xmlns:a16="http://schemas.microsoft.com/office/drawing/2014/main" id="{583E623B-AD61-13A9-0DDC-25741B3206B9}"/>
                  </a:ext>
                </a:extLst>
              </p:cNvPr>
              <p:cNvSpPr/>
              <p:nvPr/>
            </p:nvSpPr>
            <p:spPr>
              <a:xfrm>
                <a:off x="0" y="0"/>
                <a:ext cx="266078" cy="15153"/>
              </a:xfrm>
              <a:custGeom>
                <a:avLst/>
                <a:gdLst/>
                <a:ahLst/>
                <a:cxnLst/>
                <a:rect l="l" t="t" r="r" b="b"/>
                <a:pathLst>
                  <a:path w="266078" h="15153">
                    <a:moveTo>
                      <a:pt x="0" y="0"/>
                    </a:moveTo>
                    <a:lnTo>
                      <a:pt x="266078" y="0"/>
                    </a:lnTo>
                    <a:lnTo>
                      <a:pt x="266078" y="15153"/>
                    </a:lnTo>
                    <a:lnTo>
                      <a:pt x="0" y="15153"/>
                    </a:lnTo>
                    <a:close/>
                  </a:path>
                </a:pathLst>
              </a:custGeom>
              <a:solidFill>
                <a:srgbClr val="B7B8B9"/>
              </a:solidFill>
            </p:spPr>
            <p:txBody>
              <a:bodyPr/>
              <a:lstStyle/>
              <a:p>
                <a:endParaRPr lang="en-GB" sz="800"/>
              </a:p>
            </p:txBody>
          </p:sp>
          <p:sp>
            <p:nvSpPr>
              <p:cNvPr id="30" name="TextBox 26">
                <a:extLst>
                  <a:ext uri="{FF2B5EF4-FFF2-40B4-BE49-F238E27FC236}">
                    <a16:creationId xmlns:a16="http://schemas.microsoft.com/office/drawing/2014/main" id="{B7F0D784-ED16-3C40-77AB-37E69F629D40}"/>
                  </a:ext>
                </a:extLst>
              </p:cNvPr>
              <p:cNvSpPr txBox="1"/>
              <p:nvPr/>
            </p:nvSpPr>
            <p:spPr>
              <a:xfrm>
                <a:off x="0" y="-38100"/>
                <a:ext cx="266078" cy="53253"/>
              </a:xfrm>
              <a:prstGeom prst="rect">
                <a:avLst/>
              </a:prstGeom>
            </p:spPr>
            <p:txBody>
              <a:bodyPr lIns="33867" tIns="33867" rIns="33867" bIns="33867" rtlCol="0" anchor="ctr"/>
              <a:lstStyle/>
              <a:p>
                <a:pPr algn="ctr">
                  <a:lnSpc>
                    <a:spcPts val="1773"/>
                  </a:lnSpc>
                </a:pPr>
                <a:endParaRPr sz="800"/>
              </a:p>
            </p:txBody>
          </p:sp>
        </p:grpSp>
        <p:grpSp>
          <p:nvGrpSpPr>
            <p:cNvPr id="22" name="Group 27">
              <a:extLst>
                <a:ext uri="{FF2B5EF4-FFF2-40B4-BE49-F238E27FC236}">
                  <a16:creationId xmlns:a16="http://schemas.microsoft.com/office/drawing/2014/main" id="{B6D4D92B-5AA3-EF19-BBC1-8F7651498BEE}"/>
                </a:ext>
              </a:extLst>
            </p:cNvPr>
            <p:cNvGrpSpPr/>
            <p:nvPr/>
          </p:nvGrpSpPr>
          <p:grpSpPr>
            <a:xfrm rot="-2505703">
              <a:off x="414459" y="651026"/>
              <a:ext cx="1355482" cy="227176"/>
              <a:chOff x="0" y="0"/>
              <a:chExt cx="267749" cy="44874"/>
            </a:xfrm>
          </p:grpSpPr>
          <p:sp>
            <p:nvSpPr>
              <p:cNvPr id="27" name="Freeform 28">
                <a:extLst>
                  <a:ext uri="{FF2B5EF4-FFF2-40B4-BE49-F238E27FC236}">
                    <a16:creationId xmlns:a16="http://schemas.microsoft.com/office/drawing/2014/main" id="{7C5A84FB-E43E-39F3-D977-DE80262C1A15}"/>
                  </a:ext>
                </a:extLst>
              </p:cNvPr>
              <p:cNvSpPr/>
              <p:nvPr/>
            </p:nvSpPr>
            <p:spPr>
              <a:xfrm>
                <a:off x="0" y="0"/>
                <a:ext cx="267749" cy="44874"/>
              </a:xfrm>
              <a:custGeom>
                <a:avLst/>
                <a:gdLst/>
                <a:ahLst/>
                <a:cxnLst/>
                <a:rect l="l" t="t" r="r" b="b"/>
                <a:pathLst>
                  <a:path w="267749" h="44874">
                    <a:moveTo>
                      <a:pt x="0" y="0"/>
                    </a:moveTo>
                    <a:lnTo>
                      <a:pt x="267749" y="0"/>
                    </a:lnTo>
                    <a:lnTo>
                      <a:pt x="267749" y="44874"/>
                    </a:lnTo>
                    <a:lnTo>
                      <a:pt x="0" y="44874"/>
                    </a:lnTo>
                    <a:close/>
                  </a:path>
                </a:pathLst>
              </a:custGeom>
              <a:solidFill>
                <a:srgbClr val="B7B8B9"/>
              </a:solidFill>
            </p:spPr>
            <p:txBody>
              <a:bodyPr/>
              <a:lstStyle/>
              <a:p>
                <a:endParaRPr lang="en-GB" sz="800"/>
              </a:p>
            </p:txBody>
          </p:sp>
          <p:sp>
            <p:nvSpPr>
              <p:cNvPr id="28" name="TextBox 29">
                <a:extLst>
                  <a:ext uri="{FF2B5EF4-FFF2-40B4-BE49-F238E27FC236}">
                    <a16:creationId xmlns:a16="http://schemas.microsoft.com/office/drawing/2014/main" id="{5CBD5ECF-7D4B-7D83-E46D-7A0A1B3E3C34}"/>
                  </a:ext>
                </a:extLst>
              </p:cNvPr>
              <p:cNvSpPr txBox="1"/>
              <p:nvPr/>
            </p:nvSpPr>
            <p:spPr>
              <a:xfrm>
                <a:off x="0" y="-38100"/>
                <a:ext cx="267749" cy="82974"/>
              </a:xfrm>
              <a:prstGeom prst="rect">
                <a:avLst/>
              </a:prstGeom>
            </p:spPr>
            <p:txBody>
              <a:bodyPr lIns="33867" tIns="33867" rIns="33867" bIns="33867" rtlCol="0" anchor="ctr"/>
              <a:lstStyle/>
              <a:p>
                <a:pPr algn="ctr">
                  <a:lnSpc>
                    <a:spcPts val="1773"/>
                  </a:lnSpc>
                </a:pPr>
                <a:endParaRPr sz="800"/>
              </a:p>
            </p:txBody>
          </p:sp>
        </p:grpSp>
        <p:grpSp>
          <p:nvGrpSpPr>
            <p:cNvPr id="23" name="Group 30">
              <a:extLst>
                <a:ext uri="{FF2B5EF4-FFF2-40B4-BE49-F238E27FC236}">
                  <a16:creationId xmlns:a16="http://schemas.microsoft.com/office/drawing/2014/main" id="{283C06B9-69D3-6A8B-9E27-F614AE11789A}"/>
                </a:ext>
              </a:extLst>
            </p:cNvPr>
            <p:cNvGrpSpPr/>
            <p:nvPr/>
          </p:nvGrpSpPr>
          <p:grpSpPr>
            <a:xfrm>
              <a:off x="35738" y="979670"/>
              <a:ext cx="513707" cy="513707"/>
              <a:chOff x="0" y="0"/>
              <a:chExt cx="812800" cy="812800"/>
            </a:xfrm>
          </p:grpSpPr>
          <p:sp>
            <p:nvSpPr>
              <p:cNvPr id="25" name="Freeform 31">
                <a:extLst>
                  <a:ext uri="{FF2B5EF4-FFF2-40B4-BE49-F238E27FC236}">
                    <a16:creationId xmlns:a16="http://schemas.microsoft.com/office/drawing/2014/main" id="{6FFC103A-0F50-70C8-A627-CDC394C2BAA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A3A5"/>
              </a:solidFill>
            </p:spPr>
            <p:txBody>
              <a:bodyPr/>
              <a:lstStyle/>
              <a:p>
                <a:endParaRPr lang="en-GB" sz="800"/>
              </a:p>
            </p:txBody>
          </p:sp>
          <p:sp>
            <p:nvSpPr>
              <p:cNvPr id="26" name="TextBox 32">
                <a:extLst>
                  <a:ext uri="{FF2B5EF4-FFF2-40B4-BE49-F238E27FC236}">
                    <a16:creationId xmlns:a16="http://schemas.microsoft.com/office/drawing/2014/main" id="{F11B1EAB-906F-020C-607B-612A259666A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4" name="Freeform 33">
              <a:extLst>
                <a:ext uri="{FF2B5EF4-FFF2-40B4-BE49-F238E27FC236}">
                  <a16:creationId xmlns:a16="http://schemas.microsoft.com/office/drawing/2014/main" id="{75A62D26-BDBA-15EE-425A-FA2E5BB26061}"/>
                </a:ext>
              </a:extLst>
            </p:cNvPr>
            <p:cNvSpPr/>
            <p:nvPr/>
          </p:nvSpPr>
          <p:spPr>
            <a:xfrm>
              <a:off x="0" y="0"/>
              <a:ext cx="2184400" cy="2184400"/>
            </a:xfrm>
            <a:custGeom>
              <a:avLst/>
              <a:gdLst/>
              <a:ahLst/>
              <a:cxnLst/>
              <a:rect l="l" t="t" r="r" b="b"/>
              <a:pathLst>
                <a:path w="2184400" h="2184400">
                  <a:moveTo>
                    <a:pt x="0" y="0"/>
                  </a:moveTo>
                  <a:lnTo>
                    <a:pt x="2184400" y="0"/>
                  </a:lnTo>
                  <a:lnTo>
                    <a:pt x="2184400" y="2184400"/>
                  </a:lnTo>
                  <a:lnTo>
                    <a:pt x="0" y="2184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pic>
        <p:nvPicPr>
          <p:cNvPr id="73" name="Picture 72" descr="A blue and green arrow pointing to a bottle&#10;&#10;AI-generated content may be incorrect.">
            <a:extLst>
              <a:ext uri="{FF2B5EF4-FFF2-40B4-BE49-F238E27FC236}">
                <a16:creationId xmlns:a16="http://schemas.microsoft.com/office/drawing/2014/main" id="{CFA227E8-CDB2-E83F-0F9F-9E4E17E649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9910" y="2777336"/>
            <a:ext cx="842237" cy="1147299"/>
          </a:xfrm>
          <a:prstGeom prst="rect">
            <a:avLst/>
          </a:prstGeom>
        </p:spPr>
      </p:pic>
      <p:sp>
        <p:nvSpPr>
          <p:cNvPr id="18" name="TextBox 17">
            <a:extLst>
              <a:ext uri="{FF2B5EF4-FFF2-40B4-BE49-F238E27FC236}">
                <a16:creationId xmlns:a16="http://schemas.microsoft.com/office/drawing/2014/main" id="{CD6E7006-64A2-9DA0-7B7D-D5D4C382849D}"/>
              </a:ext>
            </a:extLst>
          </p:cNvPr>
          <p:cNvSpPr txBox="1"/>
          <p:nvPr/>
        </p:nvSpPr>
        <p:spPr>
          <a:xfrm>
            <a:off x="1953982" y="1419791"/>
            <a:ext cx="8284029" cy="830997"/>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Using digital radiography will mitigate the environmental impacts of the care you provide.</a:t>
            </a:r>
          </a:p>
        </p:txBody>
      </p:sp>
      <p:grpSp>
        <p:nvGrpSpPr>
          <p:cNvPr id="19" name="Group 18">
            <a:extLst>
              <a:ext uri="{FF2B5EF4-FFF2-40B4-BE49-F238E27FC236}">
                <a16:creationId xmlns:a16="http://schemas.microsoft.com/office/drawing/2014/main" id="{2A5B7267-2D1D-9877-E827-C013DFD57087}"/>
              </a:ext>
            </a:extLst>
          </p:cNvPr>
          <p:cNvGrpSpPr/>
          <p:nvPr/>
        </p:nvGrpSpPr>
        <p:grpSpPr>
          <a:xfrm>
            <a:off x="8995848" y="2749653"/>
            <a:ext cx="1140978" cy="1062536"/>
            <a:chOff x="13529011" y="4202424"/>
            <a:chExt cx="1585467" cy="1476466"/>
          </a:xfrm>
        </p:grpSpPr>
        <p:grpSp>
          <p:nvGrpSpPr>
            <p:cNvPr id="72" name="Group 37">
              <a:extLst>
                <a:ext uri="{FF2B5EF4-FFF2-40B4-BE49-F238E27FC236}">
                  <a16:creationId xmlns:a16="http://schemas.microsoft.com/office/drawing/2014/main" id="{EA020948-D8EF-DB98-09E1-B8ACB730CAE6}"/>
                </a:ext>
              </a:extLst>
            </p:cNvPr>
            <p:cNvGrpSpPr/>
            <p:nvPr/>
          </p:nvGrpSpPr>
          <p:grpSpPr>
            <a:xfrm>
              <a:off x="13655906" y="4717160"/>
              <a:ext cx="108632" cy="527637"/>
              <a:chOff x="0" y="0"/>
              <a:chExt cx="28611" cy="138966"/>
            </a:xfrm>
          </p:grpSpPr>
          <p:sp>
            <p:nvSpPr>
              <p:cNvPr id="103" name="Freeform 38">
                <a:extLst>
                  <a:ext uri="{FF2B5EF4-FFF2-40B4-BE49-F238E27FC236}">
                    <a16:creationId xmlns:a16="http://schemas.microsoft.com/office/drawing/2014/main" id="{8CC0A683-09EF-1304-AC9A-F0A2E487CFE8}"/>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4" name="TextBox 39">
                <a:extLst>
                  <a:ext uri="{FF2B5EF4-FFF2-40B4-BE49-F238E27FC236}">
                    <a16:creationId xmlns:a16="http://schemas.microsoft.com/office/drawing/2014/main" id="{0502A375-F180-472D-3BDB-7F1B76B4F615}"/>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4" name="Group 40">
              <a:extLst>
                <a:ext uri="{FF2B5EF4-FFF2-40B4-BE49-F238E27FC236}">
                  <a16:creationId xmlns:a16="http://schemas.microsoft.com/office/drawing/2014/main" id="{F26D3DF5-095F-6F74-1128-CC04AC67ACB8}"/>
                </a:ext>
              </a:extLst>
            </p:cNvPr>
            <p:cNvGrpSpPr/>
            <p:nvPr/>
          </p:nvGrpSpPr>
          <p:grpSpPr>
            <a:xfrm>
              <a:off x="13590768" y="5103179"/>
              <a:ext cx="227831" cy="80642"/>
              <a:chOff x="0" y="0"/>
              <a:chExt cx="60005" cy="21239"/>
            </a:xfrm>
          </p:grpSpPr>
          <p:sp>
            <p:nvSpPr>
              <p:cNvPr id="101" name="Freeform 41">
                <a:extLst>
                  <a:ext uri="{FF2B5EF4-FFF2-40B4-BE49-F238E27FC236}">
                    <a16:creationId xmlns:a16="http://schemas.microsoft.com/office/drawing/2014/main" id="{29386A40-CAAA-A214-C829-E818E9EA9FB6}"/>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102" name="TextBox 42">
                <a:extLst>
                  <a:ext uri="{FF2B5EF4-FFF2-40B4-BE49-F238E27FC236}">
                    <a16:creationId xmlns:a16="http://schemas.microsoft.com/office/drawing/2014/main" id="{CA056FE5-D2CF-F750-35FA-7EAFC89CFCAE}"/>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5" name="Group 43">
              <a:extLst>
                <a:ext uri="{FF2B5EF4-FFF2-40B4-BE49-F238E27FC236}">
                  <a16:creationId xmlns:a16="http://schemas.microsoft.com/office/drawing/2014/main" id="{3367A311-9F96-ADC6-3E39-D4390E8CEA5B}"/>
                </a:ext>
              </a:extLst>
            </p:cNvPr>
            <p:cNvGrpSpPr/>
            <p:nvPr/>
          </p:nvGrpSpPr>
          <p:grpSpPr>
            <a:xfrm>
              <a:off x="14884076" y="4662143"/>
              <a:ext cx="108632" cy="527637"/>
              <a:chOff x="0" y="0"/>
              <a:chExt cx="28611" cy="138966"/>
            </a:xfrm>
          </p:grpSpPr>
          <p:sp>
            <p:nvSpPr>
              <p:cNvPr id="99" name="Freeform 44">
                <a:extLst>
                  <a:ext uri="{FF2B5EF4-FFF2-40B4-BE49-F238E27FC236}">
                    <a16:creationId xmlns:a16="http://schemas.microsoft.com/office/drawing/2014/main" id="{0309DF95-8FE6-017B-530B-45F83B4DDBBA}"/>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0" name="TextBox 45">
                <a:extLst>
                  <a:ext uri="{FF2B5EF4-FFF2-40B4-BE49-F238E27FC236}">
                    <a16:creationId xmlns:a16="http://schemas.microsoft.com/office/drawing/2014/main" id="{1EF25229-E78A-81A4-9D55-67F88E71DCB7}"/>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6" name="Group 46">
              <a:extLst>
                <a:ext uri="{FF2B5EF4-FFF2-40B4-BE49-F238E27FC236}">
                  <a16:creationId xmlns:a16="http://schemas.microsoft.com/office/drawing/2014/main" id="{7A0A133D-C631-9AC8-50ED-CC65624E5874}"/>
                </a:ext>
              </a:extLst>
            </p:cNvPr>
            <p:cNvGrpSpPr/>
            <p:nvPr/>
          </p:nvGrpSpPr>
          <p:grpSpPr>
            <a:xfrm>
              <a:off x="14818938" y="5048163"/>
              <a:ext cx="227831" cy="80642"/>
              <a:chOff x="0" y="0"/>
              <a:chExt cx="60005" cy="21239"/>
            </a:xfrm>
          </p:grpSpPr>
          <p:sp>
            <p:nvSpPr>
              <p:cNvPr id="97" name="Freeform 47">
                <a:extLst>
                  <a:ext uri="{FF2B5EF4-FFF2-40B4-BE49-F238E27FC236}">
                    <a16:creationId xmlns:a16="http://schemas.microsoft.com/office/drawing/2014/main" id="{F77E755B-E525-A3C6-DDB1-A147345A44BE}"/>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98" name="TextBox 48">
                <a:extLst>
                  <a:ext uri="{FF2B5EF4-FFF2-40B4-BE49-F238E27FC236}">
                    <a16:creationId xmlns:a16="http://schemas.microsoft.com/office/drawing/2014/main" id="{CBBA12C5-83D7-72D0-62E2-1022E66C1474}"/>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7" name="Group 49">
              <a:extLst>
                <a:ext uri="{FF2B5EF4-FFF2-40B4-BE49-F238E27FC236}">
                  <a16:creationId xmlns:a16="http://schemas.microsoft.com/office/drawing/2014/main" id="{4C4102D1-9ACE-2638-D2AB-475C8934F32F}"/>
                </a:ext>
              </a:extLst>
            </p:cNvPr>
            <p:cNvGrpSpPr/>
            <p:nvPr/>
          </p:nvGrpSpPr>
          <p:grpSpPr>
            <a:xfrm>
              <a:off x="14010944" y="4228865"/>
              <a:ext cx="108632" cy="462078"/>
              <a:chOff x="0" y="0"/>
              <a:chExt cx="28611" cy="121700"/>
            </a:xfrm>
          </p:grpSpPr>
          <p:sp>
            <p:nvSpPr>
              <p:cNvPr id="95" name="Freeform 50">
                <a:extLst>
                  <a:ext uri="{FF2B5EF4-FFF2-40B4-BE49-F238E27FC236}">
                    <a16:creationId xmlns:a16="http://schemas.microsoft.com/office/drawing/2014/main" id="{79FFC6C4-A5A0-A577-084F-2D33500BB36C}"/>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6" name="TextBox 51">
                <a:extLst>
                  <a:ext uri="{FF2B5EF4-FFF2-40B4-BE49-F238E27FC236}">
                    <a16:creationId xmlns:a16="http://schemas.microsoft.com/office/drawing/2014/main" id="{ED01CF9A-C112-512D-4908-07A276C86340}"/>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78" name="Group 52">
              <a:extLst>
                <a:ext uri="{FF2B5EF4-FFF2-40B4-BE49-F238E27FC236}">
                  <a16:creationId xmlns:a16="http://schemas.microsoft.com/office/drawing/2014/main" id="{B4FEABC4-4744-32BB-F102-0E97AEE902FD}"/>
                </a:ext>
              </a:extLst>
            </p:cNvPr>
            <p:cNvGrpSpPr/>
            <p:nvPr/>
          </p:nvGrpSpPr>
          <p:grpSpPr>
            <a:xfrm>
              <a:off x="13951345" y="4555002"/>
              <a:ext cx="227831" cy="70622"/>
              <a:chOff x="0" y="0"/>
              <a:chExt cx="60005" cy="18600"/>
            </a:xfrm>
          </p:grpSpPr>
          <p:sp>
            <p:nvSpPr>
              <p:cNvPr id="93" name="Freeform 53">
                <a:extLst>
                  <a:ext uri="{FF2B5EF4-FFF2-40B4-BE49-F238E27FC236}">
                    <a16:creationId xmlns:a16="http://schemas.microsoft.com/office/drawing/2014/main" id="{AE8AF586-F90D-7300-6D4B-C1901E3C4D41}"/>
                  </a:ext>
                </a:extLst>
              </p:cNvPr>
              <p:cNvSpPr/>
              <p:nvPr/>
            </p:nvSpPr>
            <p:spPr>
              <a:xfrm>
                <a:off x="0" y="0"/>
                <a:ext cx="60005" cy="18600"/>
              </a:xfrm>
              <a:custGeom>
                <a:avLst/>
                <a:gdLst/>
                <a:ahLst/>
                <a:cxnLst/>
                <a:rect l="l" t="t" r="r" b="b"/>
                <a:pathLst>
                  <a:path w="60005" h="18600">
                    <a:moveTo>
                      <a:pt x="0" y="0"/>
                    </a:moveTo>
                    <a:lnTo>
                      <a:pt x="60005" y="0"/>
                    </a:lnTo>
                    <a:lnTo>
                      <a:pt x="60005" y="18600"/>
                    </a:lnTo>
                    <a:lnTo>
                      <a:pt x="0" y="18600"/>
                    </a:lnTo>
                    <a:close/>
                  </a:path>
                </a:pathLst>
              </a:custGeom>
              <a:solidFill>
                <a:srgbClr val="99CE5C"/>
              </a:solidFill>
            </p:spPr>
            <p:txBody>
              <a:bodyPr/>
              <a:lstStyle/>
              <a:p>
                <a:endParaRPr lang="en-GB"/>
              </a:p>
            </p:txBody>
          </p:sp>
          <p:sp>
            <p:nvSpPr>
              <p:cNvPr id="94" name="TextBox 54">
                <a:extLst>
                  <a:ext uri="{FF2B5EF4-FFF2-40B4-BE49-F238E27FC236}">
                    <a16:creationId xmlns:a16="http://schemas.microsoft.com/office/drawing/2014/main" id="{9D727724-3512-C32A-4475-4FFDA3E77856}"/>
                  </a:ext>
                </a:extLst>
              </p:cNvPr>
              <p:cNvSpPr txBox="1"/>
              <p:nvPr/>
            </p:nvSpPr>
            <p:spPr>
              <a:xfrm>
                <a:off x="0" y="-38100"/>
                <a:ext cx="60005" cy="56700"/>
              </a:xfrm>
              <a:prstGeom prst="rect">
                <a:avLst/>
              </a:prstGeom>
            </p:spPr>
            <p:txBody>
              <a:bodyPr lIns="50800" tIns="50800" rIns="50800" bIns="50800" rtlCol="0" anchor="ctr"/>
              <a:lstStyle/>
              <a:p>
                <a:pPr algn="ctr">
                  <a:lnSpc>
                    <a:spcPts val="2659"/>
                  </a:lnSpc>
                </a:pPr>
                <a:endParaRPr/>
              </a:p>
            </p:txBody>
          </p:sp>
        </p:grpSp>
        <p:grpSp>
          <p:nvGrpSpPr>
            <p:cNvPr id="79" name="Group 55">
              <a:extLst>
                <a:ext uri="{FF2B5EF4-FFF2-40B4-BE49-F238E27FC236}">
                  <a16:creationId xmlns:a16="http://schemas.microsoft.com/office/drawing/2014/main" id="{BB5F6838-2294-EFC7-1938-96DD3906A878}"/>
                </a:ext>
              </a:extLst>
            </p:cNvPr>
            <p:cNvGrpSpPr/>
            <p:nvPr/>
          </p:nvGrpSpPr>
          <p:grpSpPr>
            <a:xfrm>
              <a:off x="14604380" y="4276966"/>
              <a:ext cx="108632" cy="462078"/>
              <a:chOff x="0" y="0"/>
              <a:chExt cx="28611" cy="121700"/>
            </a:xfrm>
          </p:grpSpPr>
          <p:sp>
            <p:nvSpPr>
              <p:cNvPr id="91" name="Freeform 56">
                <a:extLst>
                  <a:ext uri="{FF2B5EF4-FFF2-40B4-BE49-F238E27FC236}">
                    <a16:creationId xmlns:a16="http://schemas.microsoft.com/office/drawing/2014/main" id="{E82AE82F-9BEF-B099-4CBF-B2F84C9EA8F3}"/>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2" name="TextBox 57">
                <a:extLst>
                  <a:ext uri="{FF2B5EF4-FFF2-40B4-BE49-F238E27FC236}">
                    <a16:creationId xmlns:a16="http://schemas.microsoft.com/office/drawing/2014/main" id="{715B01AE-F48C-8C70-8036-D12A945D0E96}"/>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80" name="Group 58">
              <a:extLst>
                <a:ext uri="{FF2B5EF4-FFF2-40B4-BE49-F238E27FC236}">
                  <a16:creationId xmlns:a16="http://schemas.microsoft.com/office/drawing/2014/main" id="{ED3689F1-A5CC-A715-789A-869D5DC87725}"/>
                </a:ext>
              </a:extLst>
            </p:cNvPr>
            <p:cNvGrpSpPr/>
            <p:nvPr/>
          </p:nvGrpSpPr>
          <p:grpSpPr>
            <a:xfrm>
              <a:off x="14544781" y="4578338"/>
              <a:ext cx="212591" cy="112606"/>
              <a:chOff x="0" y="0"/>
              <a:chExt cx="55991" cy="29657"/>
            </a:xfrm>
          </p:grpSpPr>
          <p:sp>
            <p:nvSpPr>
              <p:cNvPr id="89" name="Freeform 59">
                <a:extLst>
                  <a:ext uri="{FF2B5EF4-FFF2-40B4-BE49-F238E27FC236}">
                    <a16:creationId xmlns:a16="http://schemas.microsoft.com/office/drawing/2014/main" id="{DBB51B31-DE2F-3E7E-9852-553A936259A6}"/>
                  </a:ext>
                </a:extLst>
              </p:cNvPr>
              <p:cNvSpPr/>
              <p:nvPr/>
            </p:nvSpPr>
            <p:spPr>
              <a:xfrm>
                <a:off x="0" y="0"/>
                <a:ext cx="55991" cy="29657"/>
              </a:xfrm>
              <a:custGeom>
                <a:avLst/>
                <a:gdLst/>
                <a:ahLst/>
                <a:cxnLst/>
                <a:rect l="l" t="t" r="r" b="b"/>
                <a:pathLst>
                  <a:path w="55991" h="29657">
                    <a:moveTo>
                      <a:pt x="0" y="0"/>
                    </a:moveTo>
                    <a:lnTo>
                      <a:pt x="55991" y="0"/>
                    </a:lnTo>
                    <a:lnTo>
                      <a:pt x="55991" y="29657"/>
                    </a:lnTo>
                    <a:lnTo>
                      <a:pt x="0" y="29657"/>
                    </a:lnTo>
                    <a:close/>
                  </a:path>
                </a:pathLst>
              </a:custGeom>
              <a:solidFill>
                <a:srgbClr val="99CE5C"/>
              </a:solidFill>
            </p:spPr>
            <p:txBody>
              <a:bodyPr/>
              <a:lstStyle/>
              <a:p>
                <a:endParaRPr lang="en-GB"/>
              </a:p>
            </p:txBody>
          </p:sp>
          <p:sp>
            <p:nvSpPr>
              <p:cNvPr id="90" name="TextBox 60">
                <a:extLst>
                  <a:ext uri="{FF2B5EF4-FFF2-40B4-BE49-F238E27FC236}">
                    <a16:creationId xmlns:a16="http://schemas.microsoft.com/office/drawing/2014/main" id="{0F0427AC-D40E-C7B5-6255-039D3F6B4ABF}"/>
                  </a:ext>
                </a:extLst>
              </p:cNvPr>
              <p:cNvSpPr txBox="1"/>
              <p:nvPr/>
            </p:nvSpPr>
            <p:spPr>
              <a:xfrm>
                <a:off x="0" y="-38100"/>
                <a:ext cx="55991" cy="67757"/>
              </a:xfrm>
              <a:prstGeom prst="rect">
                <a:avLst/>
              </a:prstGeom>
            </p:spPr>
            <p:txBody>
              <a:bodyPr lIns="50800" tIns="50800" rIns="50800" bIns="50800" rtlCol="0" anchor="ctr"/>
              <a:lstStyle/>
              <a:p>
                <a:pPr algn="ctr">
                  <a:lnSpc>
                    <a:spcPts val="2659"/>
                  </a:lnSpc>
                </a:pPr>
                <a:endParaRPr/>
              </a:p>
            </p:txBody>
          </p:sp>
        </p:grpSp>
        <p:grpSp>
          <p:nvGrpSpPr>
            <p:cNvPr id="81" name="Group 61">
              <a:extLst>
                <a:ext uri="{FF2B5EF4-FFF2-40B4-BE49-F238E27FC236}">
                  <a16:creationId xmlns:a16="http://schemas.microsoft.com/office/drawing/2014/main" id="{6766AE7D-1783-BE35-6B40-CAB0171FEE82}"/>
                </a:ext>
              </a:extLst>
            </p:cNvPr>
            <p:cNvGrpSpPr/>
            <p:nvPr/>
          </p:nvGrpSpPr>
          <p:grpSpPr>
            <a:xfrm>
              <a:off x="13699893" y="4577612"/>
              <a:ext cx="1236411" cy="1071199"/>
              <a:chOff x="0" y="0"/>
              <a:chExt cx="827441" cy="716877"/>
            </a:xfrm>
          </p:grpSpPr>
          <p:sp>
            <p:nvSpPr>
              <p:cNvPr id="87" name="Freeform 62">
                <a:extLst>
                  <a:ext uri="{FF2B5EF4-FFF2-40B4-BE49-F238E27FC236}">
                    <a16:creationId xmlns:a16="http://schemas.microsoft.com/office/drawing/2014/main" id="{E7898600-0C35-E64F-ECB8-70664B44CD89}"/>
                  </a:ext>
                </a:extLst>
              </p:cNvPr>
              <p:cNvSpPr/>
              <p:nvPr/>
            </p:nvSpPr>
            <p:spPr>
              <a:xfrm>
                <a:off x="59621" y="86781"/>
                <a:ext cx="708200" cy="630096"/>
              </a:xfrm>
              <a:custGeom>
                <a:avLst/>
                <a:gdLst/>
                <a:ahLst/>
                <a:cxnLst/>
                <a:rect l="l" t="t" r="r" b="b"/>
                <a:pathLst>
                  <a:path w="708200" h="630096">
                    <a:moveTo>
                      <a:pt x="429216" y="43377"/>
                    </a:moveTo>
                    <a:lnTo>
                      <a:pt x="692704" y="499937"/>
                    </a:lnTo>
                    <a:cubicBezTo>
                      <a:pt x="708200" y="526788"/>
                      <a:pt x="708195" y="559865"/>
                      <a:pt x="692692" y="586712"/>
                    </a:cubicBezTo>
                    <a:cubicBezTo>
                      <a:pt x="677189" y="613558"/>
                      <a:pt x="648543" y="630096"/>
                      <a:pt x="617542" y="630096"/>
                    </a:cubicBezTo>
                    <a:lnTo>
                      <a:pt x="90658" y="630096"/>
                    </a:lnTo>
                    <a:cubicBezTo>
                      <a:pt x="59656" y="630096"/>
                      <a:pt x="31010" y="613558"/>
                      <a:pt x="15507" y="586712"/>
                    </a:cubicBezTo>
                    <a:cubicBezTo>
                      <a:pt x="4" y="559865"/>
                      <a:pt x="0" y="526788"/>
                      <a:pt x="15495" y="499937"/>
                    </a:cubicBezTo>
                    <a:lnTo>
                      <a:pt x="278983" y="43377"/>
                    </a:lnTo>
                    <a:cubicBezTo>
                      <a:pt x="294474" y="16536"/>
                      <a:pt x="323109" y="0"/>
                      <a:pt x="354100" y="0"/>
                    </a:cubicBezTo>
                    <a:cubicBezTo>
                      <a:pt x="385090" y="0"/>
                      <a:pt x="413725" y="16536"/>
                      <a:pt x="429216" y="43377"/>
                    </a:cubicBezTo>
                    <a:close/>
                  </a:path>
                </a:pathLst>
              </a:custGeom>
              <a:solidFill>
                <a:srgbClr val="F59097"/>
              </a:solidFill>
            </p:spPr>
            <p:txBody>
              <a:bodyPr/>
              <a:lstStyle/>
              <a:p>
                <a:endParaRPr lang="en-GB"/>
              </a:p>
            </p:txBody>
          </p:sp>
          <p:sp>
            <p:nvSpPr>
              <p:cNvPr id="88" name="TextBox 63">
                <a:extLst>
                  <a:ext uri="{FF2B5EF4-FFF2-40B4-BE49-F238E27FC236}">
                    <a16:creationId xmlns:a16="http://schemas.microsoft.com/office/drawing/2014/main" id="{3E4EE2AC-24A9-A01F-21E4-B820679A1AD3}"/>
                  </a:ext>
                </a:extLst>
              </p:cNvPr>
              <p:cNvSpPr txBox="1"/>
              <p:nvPr/>
            </p:nvSpPr>
            <p:spPr>
              <a:xfrm>
                <a:off x="129288" y="294736"/>
                <a:ext cx="568866" cy="370936"/>
              </a:xfrm>
              <a:prstGeom prst="rect">
                <a:avLst/>
              </a:prstGeom>
            </p:spPr>
            <p:txBody>
              <a:bodyPr lIns="52907" tIns="52907" rIns="52907" bIns="52907" rtlCol="0" anchor="ctr"/>
              <a:lstStyle/>
              <a:p>
                <a:pPr algn="ctr">
                  <a:lnSpc>
                    <a:spcPts val="2659"/>
                  </a:lnSpc>
                </a:pPr>
                <a:endParaRPr/>
              </a:p>
            </p:txBody>
          </p:sp>
        </p:grpSp>
        <p:sp>
          <p:nvSpPr>
            <p:cNvPr id="82" name="Freeform 64">
              <a:extLst>
                <a:ext uri="{FF2B5EF4-FFF2-40B4-BE49-F238E27FC236}">
                  <a16:creationId xmlns:a16="http://schemas.microsoft.com/office/drawing/2014/main" id="{84D2182D-8FF6-1595-4642-2AC34D3A5A99}"/>
                </a:ext>
              </a:extLst>
            </p:cNvPr>
            <p:cNvSpPr/>
            <p:nvPr/>
          </p:nvSpPr>
          <p:spPr>
            <a:xfrm>
              <a:off x="13529011" y="4202424"/>
              <a:ext cx="1585467" cy="1476466"/>
            </a:xfrm>
            <a:custGeom>
              <a:avLst/>
              <a:gdLst/>
              <a:ahLst/>
              <a:cxnLst/>
              <a:rect l="l" t="t" r="r" b="b"/>
              <a:pathLst>
                <a:path w="1585467" h="1476466">
                  <a:moveTo>
                    <a:pt x="0" y="0"/>
                  </a:moveTo>
                  <a:lnTo>
                    <a:pt x="1585467" y="0"/>
                  </a:lnTo>
                  <a:lnTo>
                    <a:pt x="1585467" y="1476467"/>
                  </a:lnTo>
                  <a:lnTo>
                    <a:pt x="0" y="14764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83" name="Group 65">
              <a:extLst>
                <a:ext uri="{FF2B5EF4-FFF2-40B4-BE49-F238E27FC236}">
                  <a16:creationId xmlns:a16="http://schemas.microsoft.com/office/drawing/2014/main" id="{5374219C-72D1-0D56-171F-374C34271029}"/>
                </a:ext>
              </a:extLst>
            </p:cNvPr>
            <p:cNvGrpSpPr/>
            <p:nvPr/>
          </p:nvGrpSpPr>
          <p:grpSpPr>
            <a:xfrm>
              <a:off x="14135568" y="4907876"/>
              <a:ext cx="348735" cy="679663"/>
              <a:chOff x="0" y="0"/>
              <a:chExt cx="88189" cy="171876"/>
            </a:xfrm>
          </p:grpSpPr>
          <p:sp>
            <p:nvSpPr>
              <p:cNvPr id="85" name="Freeform 66">
                <a:extLst>
                  <a:ext uri="{FF2B5EF4-FFF2-40B4-BE49-F238E27FC236}">
                    <a16:creationId xmlns:a16="http://schemas.microsoft.com/office/drawing/2014/main" id="{85820559-85CE-74B7-A7B4-38944CB8861C}"/>
                  </a:ext>
                </a:extLst>
              </p:cNvPr>
              <p:cNvSpPr/>
              <p:nvPr/>
            </p:nvSpPr>
            <p:spPr>
              <a:xfrm>
                <a:off x="0" y="0"/>
                <a:ext cx="88189" cy="171876"/>
              </a:xfrm>
              <a:custGeom>
                <a:avLst/>
                <a:gdLst/>
                <a:ahLst/>
                <a:cxnLst/>
                <a:rect l="l" t="t" r="r" b="b"/>
                <a:pathLst>
                  <a:path w="88189" h="171876">
                    <a:moveTo>
                      <a:pt x="44095" y="0"/>
                    </a:moveTo>
                    <a:cubicBezTo>
                      <a:pt x="19742" y="0"/>
                      <a:pt x="0" y="38476"/>
                      <a:pt x="0" y="85938"/>
                    </a:cubicBezTo>
                    <a:cubicBezTo>
                      <a:pt x="0" y="133400"/>
                      <a:pt x="19742" y="171876"/>
                      <a:pt x="44095" y="171876"/>
                    </a:cubicBezTo>
                    <a:cubicBezTo>
                      <a:pt x="68448" y="171876"/>
                      <a:pt x="88189" y="133400"/>
                      <a:pt x="88189" y="85938"/>
                    </a:cubicBezTo>
                    <a:cubicBezTo>
                      <a:pt x="88189" y="38476"/>
                      <a:pt x="68448" y="0"/>
                      <a:pt x="44095" y="0"/>
                    </a:cubicBezTo>
                    <a:close/>
                  </a:path>
                </a:pathLst>
              </a:custGeom>
              <a:solidFill>
                <a:srgbClr val="F59097"/>
              </a:solidFill>
            </p:spPr>
            <p:txBody>
              <a:bodyPr/>
              <a:lstStyle/>
              <a:p>
                <a:endParaRPr lang="en-GB"/>
              </a:p>
            </p:txBody>
          </p:sp>
          <p:sp>
            <p:nvSpPr>
              <p:cNvPr id="86" name="TextBox 67">
                <a:extLst>
                  <a:ext uri="{FF2B5EF4-FFF2-40B4-BE49-F238E27FC236}">
                    <a16:creationId xmlns:a16="http://schemas.microsoft.com/office/drawing/2014/main" id="{6250519B-6148-5F72-9E1F-9A498D638CC2}"/>
                  </a:ext>
                </a:extLst>
              </p:cNvPr>
              <p:cNvSpPr txBox="1"/>
              <p:nvPr/>
            </p:nvSpPr>
            <p:spPr>
              <a:xfrm>
                <a:off x="8268" y="-21987"/>
                <a:ext cx="71654" cy="177749"/>
              </a:xfrm>
              <a:prstGeom prst="rect">
                <a:avLst/>
              </a:prstGeom>
            </p:spPr>
            <p:txBody>
              <a:bodyPr lIns="52907" tIns="52907" rIns="52907" bIns="52907" rtlCol="0" anchor="ctr"/>
              <a:lstStyle/>
              <a:p>
                <a:pPr algn="ctr">
                  <a:lnSpc>
                    <a:spcPts val="2659"/>
                  </a:lnSpc>
                </a:pPr>
                <a:endParaRPr/>
              </a:p>
            </p:txBody>
          </p:sp>
        </p:grpSp>
        <p:sp>
          <p:nvSpPr>
            <p:cNvPr id="84" name="Freeform 68">
              <a:extLst>
                <a:ext uri="{FF2B5EF4-FFF2-40B4-BE49-F238E27FC236}">
                  <a16:creationId xmlns:a16="http://schemas.microsoft.com/office/drawing/2014/main" id="{CFA55184-51F9-6D75-A110-2805C12DE4FB}"/>
                </a:ext>
              </a:extLst>
            </p:cNvPr>
            <p:cNvSpPr/>
            <p:nvPr/>
          </p:nvSpPr>
          <p:spPr>
            <a:xfrm>
              <a:off x="14031092" y="5013526"/>
              <a:ext cx="574013" cy="574013"/>
            </a:xfrm>
            <a:custGeom>
              <a:avLst/>
              <a:gdLst/>
              <a:ahLst/>
              <a:cxnLst/>
              <a:rect l="l" t="t" r="r" b="b"/>
              <a:pathLst>
                <a:path w="574013" h="574013">
                  <a:moveTo>
                    <a:pt x="0" y="0"/>
                  </a:moveTo>
                  <a:lnTo>
                    <a:pt x="574013" y="0"/>
                  </a:lnTo>
                  <a:lnTo>
                    <a:pt x="574013" y="574012"/>
                  </a:lnTo>
                  <a:lnTo>
                    <a:pt x="0" y="5740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Tree>
    <p:extLst>
      <p:ext uri="{BB962C8B-B14F-4D97-AF65-F5344CB8AC3E}">
        <p14:creationId xmlns:p14="http://schemas.microsoft.com/office/powerpoint/2010/main" val="2310979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6DED3-C535-24F1-9C08-58B9189EC6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70D68F-6318-B10C-87F0-900CE191489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green leaves on a black background&#10;&#10;AI-generated content may be incorrect.">
            <a:extLst>
              <a:ext uri="{FF2B5EF4-FFF2-40B4-BE49-F238E27FC236}">
                <a16:creationId xmlns:a16="http://schemas.microsoft.com/office/drawing/2014/main" id="{9EFCFC5A-E3E7-8C7D-367A-718464D81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984"/>
            <a:ext cx="2799581" cy="2680570"/>
          </a:xfrm>
          <a:prstGeom prst="rect">
            <a:avLst/>
          </a:prstGeom>
        </p:spPr>
      </p:pic>
      <p:pic>
        <p:nvPicPr>
          <p:cNvPr id="5" name="Picture 4" descr="A green leaves on a black background&#10;&#10;AI-generated content may be incorrect.">
            <a:extLst>
              <a:ext uri="{FF2B5EF4-FFF2-40B4-BE49-F238E27FC236}">
                <a16:creationId xmlns:a16="http://schemas.microsoft.com/office/drawing/2014/main" id="{D8D44CD4-8A17-0747-B90D-971CF74EB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7422" y="-160119"/>
            <a:ext cx="3054578" cy="2924728"/>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60BEE184-20A1-8F2A-A242-F84D78105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
            <a:ext cx="12192000" cy="6858000"/>
          </a:xfrm>
          <a:prstGeom prst="rect">
            <a:avLst/>
          </a:prstGeom>
        </p:spPr>
      </p:pic>
      <p:pic>
        <p:nvPicPr>
          <p:cNvPr id="3" name="Picture 2" descr="A blue rectangles on a black background&#10;&#10;AI-generated content may be incorrect.">
            <a:extLst>
              <a:ext uri="{FF2B5EF4-FFF2-40B4-BE49-F238E27FC236}">
                <a16:creationId xmlns:a16="http://schemas.microsoft.com/office/drawing/2014/main" id="{7D880246-0FC0-3AD2-BCBA-A968EC5E7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qr code with black squares&#10;&#10;AI-generated content may be incorrect.">
            <a:hlinkClick r:id="rId7"/>
            <a:extLst>
              <a:ext uri="{FF2B5EF4-FFF2-40B4-BE49-F238E27FC236}">
                <a16:creationId xmlns:a16="http://schemas.microsoft.com/office/drawing/2014/main" id="{40D70D11-E2DA-6F39-DCB1-6F90CE802D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7201" y="1188056"/>
            <a:ext cx="1992085" cy="1992085"/>
          </a:xfrm>
          <a:prstGeom prst="rect">
            <a:avLst/>
          </a:prstGeom>
        </p:spPr>
      </p:pic>
      <p:pic>
        <p:nvPicPr>
          <p:cNvPr id="8" name="Picture 7" descr="A qr code with black squares&#10;&#10;AI-generated content may be incorrect.">
            <a:hlinkClick r:id="rId9"/>
            <a:extLst>
              <a:ext uri="{FF2B5EF4-FFF2-40B4-BE49-F238E27FC236}">
                <a16:creationId xmlns:a16="http://schemas.microsoft.com/office/drawing/2014/main" id="{79F9338F-D1B6-F22A-C231-3C80C9AA0A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2252" y="1188054"/>
            <a:ext cx="1992087" cy="1992087"/>
          </a:xfrm>
          <a:prstGeom prst="rect">
            <a:avLst/>
          </a:prstGeom>
        </p:spPr>
      </p:pic>
      <p:sp>
        <p:nvSpPr>
          <p:cNvPr id="15" name="TextBox 14">
            <a:extLst>
              <a:ext uri="{FF2B5EF4-FFF2-40B4-BE49-F238E27FC236}">
                <a16:creationId xmlns:a16="http://schemas.microsoft.com/office/drawing/2014/main" id="{CAAEAD8B-2EAC-C670-6D9C-D4C5D4104D77}"/>
              </a:ext>
            </a:extLst>
          </p:cNvPr>
          <p:cNvSpPr txBox="1"/>
          <p:nvPr/>
        </p:nvSpPr>
        <p:spPr>
          <a:xfrm>
            <a:off x="1824265" y="249203"/>
            <a:ext cx="85434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Sustainability</a:t>
            </a:r>
            <a:r>
              <a:rPr kumimoji="0" lang="en-GB" sz="40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 in Dentistry MOOCs</a:t>
            </a:r>
          </a:p>
        </p:txBody>
      </p:sp>
      <p:sp>
        <p:nvSpPr>
          <p:cNvPr id="16" name="TextBox 15">
            <a:extLst>
              <a:ext uri="{FF2B5EF4-FFF2-40B4-BE49-F238E27FC236}">
                <a16:creationId xmlns:a16="http://schemas.microsoft.com/office/drawing/2014/main" id="{D771B737-F30D-0999-A669-0ECB4212FF00}"/>
              </a:ext>
            </a:extLst>
          </p:cNvPr>
          <p:cNvSpPr txBox="1"/>
          <p:nvPr/>
        </p:nvSpPr>
        <p:spPr>
          <a:xfrm>
            <a:off x="1399790" y="3415615"/>
            <a:ext cx="347701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MOOC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Discover the impact of oral healthcare on the environment and the basic concepts of sustainable practice. </a:t>
            </a:r>
          </a:p>
        </p:txBody>
      </p:sp>
      <p:sp>
        <p:nvSpPr>
          <p:cNvPr id="17" name="TextBox 16">
            <a:extLst>
              <a:ext uri="{FF2B5EF4-FFF2-40B4-BE49-F238E27FC236}">
                <a16:creationId xmlns:a16="http://schemas.microsoft.com/office/drawing/2014/main" id="{85EFDA7E-E464-F769-A073-1945AF5A6D08}"/>
              </a:ext>
            </a:extLst>
          </p:cNvPr>
          <p:cNvSpPr txBox="1"/>
          <p:nvPr/>
        </p:nvSpPr>
        <p:spPr>
          <a:xfrm>
            <a:off x="7131538" y="3269287"/>
            <a:ext cx="3883410"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MOOC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Practical Applications of 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 how to implement sustainable practices using the FDI Sustainability Toolkit and other resources and guidance.</a:t>
            </a:r>
          </a:p>
        </p:txBody>
      </p:sp>
    </p:spTree>
    <p:extLst>
      <p:ext uri="{BB962C8B-B14F-4D97-AF65-F5344CB8AC3E}">
        <p14:creationId xmlns:p14="http://schemas.microsoft.com/office/powerpoint/2010/main" val="2880790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5CAFC-1E64-AD7F-D796-3AA735CC21B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016A6A-E805-0A78-FF4B-D310729084C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green leaves on a black background&#10;&#10;AI-generated content may be incorrect.">
            <a:extLst>
              <a:ext uri="{FF2B5EF4-FFF2-40B4-BE49-F238E27FC236}">
                <a16:creationId xmlns:a16="http://schemas.microsoft.com/office/drawing/2014/main" id="{EB3E8053-6DE6-8ECF-089E-37F6D1565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AF305C38-CAAC-AA0B-4142-9388C15FB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308D57-82A4-E892-B928-53AC2DC13F31}"/>
              </a:ext>
            </a:extLst>
          </p:cNvPr>
          <p:cNvSpPr txBox="1"/>
          <p:nvPr/>
        </p:nvSpPr>
        <p:spPr>
          <a:xfrm>
            <a:off x="451753" y="40489"/>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Acknowledgements</a:t>
            </a:r>
          </a:p>
        </p:txBody>
      </p:sp>
      <p:sp>
        <p:nvSpPr>
          <p:cNvPr id="7" name="TextBox 6">
            <a:extLst>
              <a:ext uri="{FF2B5EF4-FFF2-40B4-BE49-F238E27FC236}">
                <a16:creationId xmlns:a16="http://schemas.microsoft.com/office/drawing/2014/main" id="{8CC1049B-495F-D93A-3AAC-F6D85BB17013}"/>
              </a:ext>
            </a:extLst>
          </p:cNvPr>
          <p:cNvSpPr txBox="1"/>
          <p:nvPr/>
        </p:nvSpPr>
        <p:spPr>
          <a:xfrm>
            <a:off x="451752" y="1135288"/>
            <a:ext cx="10650794"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Dr. Jonathan Dixon (Clinical Academic Fellow in Restorative Dentistry) for supporting the development of these slides and associated resources, under the supervision of Prof. Nicolas Martin (Clinical Professor in Restorative Dentistry).</a:t>
            </a:r>
          </a:p>
        </p:txBody>
      </p:sp>
      <p:sp>
        <p:nvSpPr>
          <p:cNvPr id="8" name="TextBox 7">
            <a:extLst>
              <a:ext uri="{FF2B5EF4-FFF2-40B4-BE49-F238E27FC236}">
                <a16:creationId xmlns:a16="http://schemas.microsoft.com/office/drawing/2014/main" id="{B05D1FEC-066F-6246-6D9C-C2A9BEC78735}"/>
              </a:ext>
            </a:extLst>
          </p:cNvPr>
          <p:cNvSpPr txBox="1"/>
          <p:nvPr/>
        </p:nvSpPr>
        <p:spPr>
          <a:xfrm>
            <a:off x="451752" y="748375"/>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Slides</a:t>
            </a:r>
          </a:p>
        </p:txBody>
      </p:sp>
      <p:sp>
        <p:nvSpPr>
          <p:cNvPr id="10" name="TextBox 9">
            <a:extLst>
              <a:ext uri="{FF2B5EF4-FFF2-40B4-BE49-F238E27FC236}">
                <a16:creationId xmlns:a16="http://schemas.microsoft.com/office/drawing/2014/main" id="{827574D7-726D-3F4A-5F70-B759A28723D6}"/>
              </a:ext>
            </a:extLst>
          </p:cNvPr>
          <p:cNvSpPr txBox="1"/>
          <p:nvPr/>
        </p:nvSpPr>
        <p:spPr>
          <a:xfrm>
            <a:off x="451752" y="1952189"/>
            <a:ext cx="11288492" cy="1600438"/>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authors of the research paper identifying a comprehensive strategy for the inclusion and delivery of Environmental Sustainability in the curriculum.</a:t>
            </a:r>
          </a:p>
          <a:p>
            <a:endParaRPr lang="en-GB" sz="1400">
              <a:latin typeface="Arial" panose="020B0604020202020204" pitchFamily="34" charset="0"/>
              <a:cs typeface="Arial" panose="020B0604020202020204" pitchFamily="34" charset="0"/>
            </a:endParaRPr>
          </a:p>
          <a:p>
            <a:r>
              <a:rPr lang="en-GB" sz="1400" b="1">
                <a:latin typeface="Arial" panose="020B0604020202020204" pitchFamily="34" charset="0"/>
                <a:cs typeface="Arial" panose="020B0604020202020204" pitchFamily="34" charset="0"/>
              </a:rPr>
              <a:t>Dixon, J., Field, J., Gibson, E., and Martin, N. </a:t>
            </a:r>
            <a:r>
              <a:rPr lang="en-GB" sz="1400">
                <a:latin typeface="Arial" panose="020B0604020202020204" pitchFamily="34" charset="0"/>
                <a:cs typeface="Arial" panose="020B0604020202020204" pitchFamily="34" charset="0"/>
              </a:rPr>
              <a:t>(2024). Curriculum content for Environmental Sustainability in Dentistry. Journal of Dentistry, 147, 105021. </a:t>
            </a:r>
            <a:r>
              <a:rPr lang="en-GB" sz="1400" err="1">
                <a:latin typeface="Arial" panose="020B0604020202020204" pitchFamily="34" charset="0"/>
                <a:cs typeface="Arial" panose="020B0604020202020204" pitchFamily="34" charset="0"/>
              </a:rPr>
              <a:t>doi</a:t>
            </a:r>
            <a:r>
              <a:rPr lang="en-GB" sz="1400">
                <a:latin typeface="Arial" panose="020B0604020202020204" pitchFamily="34" charset="0"/>
                <a:cs typeface="Arial" panose="020B0604020202020204" pitchFamily="34" charset="0"/>
              </a:rPr>
              <a:t>: </a:t>
            </a:r>
            <a:r>
              <a:rPr lang="en-GB" sz="1400">
                <a:latin typeface="Arial" panose="020B0604020202020204" pitchFamily="34" charset="0"/>
                <a:cs typeface="Arial" panose="020B0604020202020204" pitchFamily="34" charset="0"/>
                <a:hlinkClick r:id="rId4"/>
              </a:rPr>
              <a:t>https://doi.org/10.1016/j.jdent.2024.105021</a:t>
            </a:r>
            <a:endParaRPr lang="en-GB" sz="1400">
              <a:latin typeface="Arial" panose="020B0604020202020204" pitchFamily="34" charset="0"/>
              <a:cs typeface="Arial" panose="020B0604020202020204" pitchFamily="34" charset="0"/>
            </a:endParaRPr>
          </a:p>
          <a:p>
            <a:r>
              <a:rPr kumimoji="0" lang="en-GB"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Martin, N. and Mulligan, S. </a:t>
            </a:r>
            <a:r>
              <a:rPr kumimoji="0" lang="en-GB"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(2022). Environmental Sustainability Through Good-Quality Oral Healthcare.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International Dental Journal</a:t>
            </a:r>
            <a:r>
              <a:rPr kumimoji="0" lang="en-GB" sz="1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a:t>
            </a:r>
            <a:r>
              <a:rPr lang="en-GB" sz="1400">
                <a:solidFill>
                  <a:srgbClr val="000000"/>
                </a:solidFill>
                <a:latin typeface="Arial" panose="020B0604020202020204" pitchFamily="34" charset="0"/>
                <a:cs typeface="Arial" panose="020B0604020202020204" pitchFamily="34" charset="0"/>
              </a:rPr>
              <a:t>oi:</a:t>
            </a:r>
            <a:r>
              <a:rPr lang="en-GB" sz="1400" i="1">
                <a:solidFill>
                  <a:srgbClr val="000000"/>
                </a:solidFill>
                <a:latin typeface="Arial" panose="020B0604020202020204" pitchFamily="34" charset="0"/>
                <a:cs typeface="Arial" panose="020B0604020202020204" pitchFamily="34" charset="0"/>
              </a:rPr>
              <a:t> </a:t>
            </a:r>
            <a:r>
              <a:rPr kumimoji="0" lang="en-GB"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5" tooltip="Persistent link using digital object identifier"/>
              </a:rPr>
              <a:t>https://doi.org/10.1016/j.identj.2021.06.005</a:t>
            </a:r>
            <a:endParaRPr lang="en-GB" sz="14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770529C-C93D-2CC3-9A4C-66DCDAC1BD0A}"/>
              </a:ext>
            </a:extLst>
          </p:cNvPr>
          <p:cNvSpPr txBox="1"/>
          <p:nvPr/>
        </p:nvSpPr>
        <p:spPr>
          <a:xfrm>
            <a:off x="451752" y="1655003"/>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Research</a:t>
            </a:r>
          </a:p>
        </p:txBody>
      </p:sp>
      <p:sp>
        <p:nvSpPr>
          <p:cNvPr id="12" name="TextBox 11">
            <a:extLst>
              <a:ext uri="{FF2B5EF4-FFF2-40B4-BE49-F238E27FC236}">
                <a16:creationId xmlns:a16="http://schemas.microsoft.com/office/drawing/2014/main" id="{B0591A31-D071-A001-E002-12207B9C2F69}"/>
              </a:ext>
            </a:extLst>
          </p:cNvPr>
          <p:cNvSpPr txBox="1"/>
          <p:nvPr/>
        </p:nvSpPr>
        <p:spPr>
          <a:xfrm>
            <a:off x="451752" y="3867135"/>
            <a:ext cx="11288492" cy="2246769"/>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Sustainability in Dentistry Task Team for providing guidance and scientific expertise to ensure sound implementation of the entire Sustainability in Dentistry Project. The team includes:</a:t>
            </a:r>
          </a:p>
          <a:p>
            <a:pPr marL="285750" indent="-285750">
              <a:buFontTx/>
              <a:buChar char="-"/>
            </a:pPr>
            <a:r>
              <a:rPr lang="en-GB" sz="1400">
                <a:latin typeface="Arial" panose="020B0604020202020204" pitchFamily="34" charset="0"/>
                <a:cs typeface="Arial" panose="020B0604020202020204" pitchFamily="34" charset="0"/>
              </a:rPr>
              <a:t>Chair: Prof. Nicolas Martin (United Kingdom)</a:t>
            </a:r>
          </a:p>
          <a:p>
            <a:pPr marL="285750" indent="-285750">
              <a:buFontTx/>
              <a:buChar char="-"/>
            </a:pPr>
            <a:r>
              <a:rPr lang="en-GB" sz="1400">
                <a:latin typeface="Arial" panose="020B0604020202020204" pitchFamily="34" charset="0"/>
                <a:cs typeface="Arial" panose="020B0604020202020204" pitchFamily="34" charset="0"/>
              </a:rPr>
              <a:t>Members:</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Steven Mulligan (United Kingdom)</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Duygu Ilhan (Türkiye)</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Hasan Jamal (Saudi Arabia)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Donna Hackley (United States of America)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Mick Armstrong (United Kingdom)</a:t>
            </a:r>
          </a:p>
          <a:p>
            <a:endParaRPr lang="en-GB" sz="14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B85D53A-3D28-3FB9-B056-4ED7B844A939}"/>
              </a:ext>
            </a:extLst>
          </p:cNvPr>
          <p:cNvSpPr txBox="1"/>
          <p:nvPr/>
        </p:nvSpPr>
        <p:spPr>
          <a:xfrm>
            <a:off x="451752" y="3528581"/>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Task Team</a:t>
            </a:r>
          </a:p>
        </p:txBody>
      </p:sp>
    </p:spTree>
    <p:extLst>
      <p:ext uri="{BB962C8B-B14F-4D97-AF65-F5344CB8AC3E}">
        <p14:creationId xmlns:p14="http://schemas.microsoft.com/office/powerpoint/2010/main" val="1710240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E06D4-BF2C-8C5B-0107-895DBDC05E5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4B544EA-59E4-1B37-E379-22081433C9BC}"/>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green leaves on a black background&#10;&#10;AI-generated content may be incorrect.">
            <a:extLst>
              <a:ext uri="{FF2B5EF4-FFF2-40B4-BE49-F238E27FC236}">
                <a16:creationId xmlns:a16="http://schemas.microsoft.com/office/drawing/2014/main" id="{A7CC302E-FEA9-5EBD-F2AC-18699B8E2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73C043B4-356C-BD83-24E9-6F3FE4F8C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779"/>
            <a:ext cx="12192000" cy="6858000"/>
          </a:xfrm>
          <a:prstGeom prst="rect">
            <a:avLst/>
          </a:prstGeom>
        </p:spPr>
      </p:pic>
      <p:sp>
        <p:nvSpPr>
          <p:cNvPr id="9" name="TextBox 8">
            <a:extLst>
              <a:ext uri="{FF2B5EF4-FFF2-40B4-BE49-F238E27FC236}">
                <a16:creationId xmlns:a16="http://schemas.microsoft.com/office/drawing/2014/main" id="{A43207E6-C8F2-2E22-C4AD-43383DCDDAEE}"/>
              </a:ext>
            </a:extLst>
          </p:cNvPr>
          <p:cNvSpPr txBox="1"/>
          <p:nvPr/>
        </p:nvSpPr>
        <p:spPr>
          <a:xfrm>
            <a:off x="321129" y="219107"/>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Partners and Supporters</a:t>
            </a:r>
          </a:p>
        </p:txBody>
      </p:sp>
      <p:sp>
        <p:nvSpPr>
          <p:cNvPr id="10" name="TextBox 9">
            <a:extLst>
              <a:ext uri="{FF2B5EF4-FFF2-40B4-BE49-F238E27FC236}">
                <a16:creationId xmlns:a16="http://schemas.microsoft.com/office/drawing/2014/main" id="{20DD5346-7412-5A05-66C3-BB753CD8A082}"/>
              </a:ext>
            </a:extLst>
          </p:cNvPr>
          <p:cNvSpPr txBox="1"/>
          <p:nvPr/>
        </p:nvSpPr>
        <p:spPr>
          <a:xfrm>
            <a:off x="321128" y="926993"/>
            <a:ext cx="841665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The Sustainability in Dentistry project is supported by our Partners and Sponsors:</a:t>
            </a:r>
          </a:p>
        </p:txBody>
      </p:sp>
      <p:pic>
        <p:nvPicPr>
          <p:cNvPr id="12" name="Picture 11" descr="A green and white sign with white letters&#10;&#10;AI-generated content may be incorrect.">
            <a:extLst>
              <a:ext uri="{FF2B5EF4-FFF2-40B4-BE49-F238E27FC236}">
                <a16:creationId xmlns:a16="http://schemas.microsoft.com/office/drawing/2014/main" id="{8467A654-9AF3-1B26-72FB-2135933DB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84" y="2004211"/>
            <a:ext cx="2975429" cy="1383425"/>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0455E7FF-C663-B7EE-7C9B-2B200EEBC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360" y="2279957"/>
            <a:ext cx="3184122" cy="903744"/>
          </a:xfrm>
          <a:prstGeom prst="rect">
            <a:avLst/>
          </a:prstGeom>
        </p:spPr>
      </p:pic>
      <p:pic>
        <p:nvPicPr>
          <p:cNvPr id="16" name="Picture 15" descr="A green rectangle on a black background&#10;&#10;AI-generated content may be incorrect.">
            <a:extLst>
              <a:ext uri="{FF2B5EF4-FFF2-40B4-BE49-F238E27FC236}">
                <a16:creationId xmlns:a16="http://schemas.microsoft.com/office/drawing/2014/main" id="{DCFDA00A-615A-45E6-9D75-9DE66BA39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3557" y="2132044"/>
            <a:ext cx="4510501" cy="1176078"/>
          </a:xfrm>
          <a:prstGeom prst="rect">
            <a:avLst/>
          </a:prstGeom>
        </p:spPr>
      </p:pic>
      <p:sp>
        <p:nvSpPr>
          <p:cNvPr id="17" name="TextBox 16">
            <a:extLst>
              <a:ext uri="{FF2B5EF4-FFF2-40B4-BE49-F238E27FC236}">
                <a16:creationId xmlns:a16="http://schemas.microsoft.com/office/drawing/2014/main" id="{9E1F24F4-E83D-DBFB-CF6F-7F5026547813}"/>
              </a:ext>
            </a:extLst>
          </p:cNvPr>
          <p:cNvSpPr txBox="1"/>
          <p:nvPr/>
        </p:nvSpPr>
        <p:spPr>
          <a:xfrm>
            <a:off x="415470" y="1531879"/>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Partners</a:t>
            </a:r>
          </a:p>
        </p:txBody>
      </p:sp>
      <p:sp>
        <p:nvSpPr>
          <p:cNvPr id="18" name="TextBox 17">
            <a:extLst>
              <a:ext uri="{FF2B5EF4-FFF2-40B4-BE49-F238E27FC236}">
                <a16:creationId xmlns:a16="http://schemas.microsoft.com/office/drawing/2014/main" id="{B9D4F3CB-FDD4-D933-CFF9-B580D082F63B}"/>
              </a:ext>
            </a:extLst>
          </p:cNvPr>
          <p:cNvSpPr txBox="1"/>
          <p:nvPr/>
        </p:nvSpPr>
        <p:spPr>
          <a:xfrm>
            <a:off x="415470" y="3497720"/>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Supporters</a:t>
            </a:r>
          </a:p>
        </p:txBody>
      </p:sp>
      <p:pic>
        <p:nvPicPr>
          <p:cNvPr id="20" name="Picture 19" descr="A red square with white text&#10;&#10;AI-generated content may be incorrect.">
            <a:extLst>
              <a:ext uri="{FF2B5EF4-FFF2-40B4-BE49-F238E27FC236}">
                <a16:creationId xmlns:a16="http://schemas.microsoft.com/office/drawing/2014/main" id="{70AC7FCD-DFF9-89A6-502F-4D84B77DC0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470" y="4148983"/>
            <a:ext cx="2605186" cy="1465417"/>
          </a:xfrm>
          <a:prstGeom prst="rect">
            <a:avLst/>
          </a:prstGeom>
        </p:spPr>
      </p:pic>
      <p:pic>
        <p:nvPicPr>
          <p:cNvPr id="22" name="Picture 21" descr="A black and white logo&#10;&#10;AI-generated content may be incorrect.">
            <a:extLst>
              <a:ext uri="{FF2B5EF4-FFF2-40B4-BE49-F238E27FC236}">
                <a16:creationId xmlns:a16="http://schemas.microsoft.com/office/drawing/2014/main" id="{5651497F-CF1A-3428-F207-817251B360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5131" y="3991031"/>
            <a:ext cx="2005387" cy="2002684"/>
          </a:xfrm>
          <a:prstGeom prst="rect">
            <a:avLst/>
          </a:prstGeom>
        </p:spPr>
      </p:pic>
      <p:pic>
        <p:nvPicPr>
          <p:cNvPr id="24" name="Picture 23" descr="A black and grey logo&#10;&#10;AI-generated content may be incorrect.">
            <a:extLst>
              <a:ext uri="{FF2B5EF4-FFF2-40B4-BE49-F238E27FC236}">
                <a16:creationId xmlns:a16="http://schemas.microsoft.com/office/drawing/2014/main" id="{8B21ED71-4DF6-BD70-7FDB-B145FE91AA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3213" y="4361549"/>
            <a:ext cx="4151930" cy="1040284"/>
          </a:xfrm>
          <a:prstGeom prst="rect">
            <a:avLst/>
          </a:prstGeom>
        </p:spPr>
      </p:pic>
    </p:spTree>
    <p:extLst>
      <p:ext uri="{BB962C8B-B14F-4D97-AF65-F5344CB8AC3E}">
        <p14:creationId xmlns:p14="http://schemas.microsoft.com/office/powerpoint/2010/main" val="2173067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22A89-BAD0-76AD-2365-7B480D74E8B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AAF3912-B3A7-6F50-FBAA-475878FD0A0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CE1041A-77C8-8A4F-2128-D0F22FC4D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8C5A053-F00D-5580-FEC2-02029F66E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0C28CB4-9E27-01D0-375D-D0EE6E661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4742"/>
            <a:ext cx="12192000" cy="6858000"/>
          </a:xfrm>
          <a:prstGeom prst="rect">
            <a:avLst/>
          </a:prstGeom>
        </p:spPr>
      </p:pic>
      <p:sp>
        <p:nvSpPr>
          <p:cNvPr id="5" name="TextBox 4">
            <a:extLst>
              <a:ext uri="{FF2B5EF4-FFF2-40B4-BE49-F238E27FC236}">
                <a16:creationId xmlns:a16="http://schemas.microsoft.com/office/drawing/2014/main" id="{70D3C0F3-3815-7DAC-0E0C-0CA6EDD6D6A2}"/>
              </a:ext>
            </a:extLst>
          </p:cNvPr>
          <p:cNvSpPr txBox="1"/>
          <p:nvPr/>
        </p:nvSpPr>
        <p:spPr>
          <a:xfrm>
            <a:off x="2607128" y="172892"/>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54C2657-1C65-D348-AD3B-94950868B14A}"/>
              </a:ext>
            </a:extLst>
          </p:cNvPr>
          <p:cNvSpPr txBox="1"/>
          <p:nvPr/>
        </p:nvSpPr>
        <p:spPr>
          <a:xfrm>
            <a:off x="1960772" y="741349"/>
            <a:ext cx="8269464" cy="707886"/>
          </a:xfrm>
          <a:prstGeom prst="rect">
            <a:avLst/>
          </a:prstGeom>
          <a:noFill/>
        </p:spPr>
        <p:txBody>
          <a:bodyPr wrap="square" rtlCol="0">
            <a:spAutoFit/>
          </a:bodyPr>
          <a:lstStyle/>
          <a:p>
            <a:pPr algn="ctr"/>
            <a:r>
              <a:rPr lang="en-US" sz="2000" dirty="0">
                <a:solidFill>
                  <a:srgbClr val="ED1B2E"/>
                </a:solidFill>
                <a:latin typeface="Arial" panose="020B0604020202020204" pitchFamily="34" charset="0"/>
                <a:cs typeface="Arial" panose="020B0604020202020204" pitchFamily="34" charset="0"/>
              </a:rPr>
              <a:t>There is a need to influence and educate the profession and the public on strategies to mitigate the environmental impacts of oral healthcare.</a:t>
            </a:r>
          </a:p>
        </p:txBody>
      </p:sp>
      <p:sp>
        <p:nvSpPr>
          <p:cNvPr id="11" name="Oval 10">
            <a:extLst>
              <a:ext uri="{FF2B5EF4-FFF2-40B4-BE49-F238E27FC236}">
                <a16:creationId xmlns:a16="http://schemas.microsoft.com/office/drawing/2014/main" id="{6EEB2AE0-FC69-95CB-8448-1B107599D636}"/>
              </a:ext>
            </a:extLst>
          </p:cNvPr>
          <p:cNvSpPr/>
          <p:nvPr/>
        </p:nvSpPr>
        <p:spPr>
          <a:xfrm>
            <a:off x="96443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1D6DAD73-5500-8B25-DF2B-7BEE4FCD1F96}"/>
              </a:ext>
            </a:extLst>
          </p:cNvPr>
          <p:cNvSpPr/>
          <p:nvPr/>
        </p:nvSpPr>
        <p:spPr>
          <a:xfrm>
            <a:off x="67922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D06080CA-D5BB-52C5-DB55-AB535DA7D84D}"/>
              </a:ext>
            </a:extLst>
          </p:cNvPr>
          <p:cNvSpPr/>
          <p:nvPr/>
        </p:nvSpPr>
        <p:spPr>
          <a:xfrm>
            <a:off x="39401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E018823-D27A-D9D7-8D32-4D3E71F9447B}"/>
              </a:ext>
            </a:extLst>
          </p:cNvPr>
          <p:cNvSpPr/>
          <p:nvPr/>
        </p:nvSpPr>
        <p:spPr>
          <a:xfrm>
            <a:off x="10880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85E7930F-E22C-8C62-49AB-F247C47BB0FE}"/>
              </a:ext>
            </a:extLst>
          </p:cNvPr>
          <p:cNvSpPr/>
          <p:nvPr/>
        </p:nvSpPr>
        <p:spPr>
          <a:xfrm>
            <a:off x="5369726" y="386909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2D359D13-8780-408A-8557-DE41CF7CD519}"/>
              </a:ext>
            </a:extLst>
          </p:cNvPr>
          <p:cNvSpPr/>
          <p:nvPr/>
        </p:nvSpPr>
        <p:spPr>
          <a:xfrm>
            <a:off x="2540583" y="388126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DDBE4686-EF78-3E4C-73BC-9766B94035E6}"/>
              </a:ext>
            </a:extLst>
          </p:cNvPr>
          <p:cNvSpPr/>
          <p:nvPr/>
        </p:nvSpPr>
        <p:spPr>
          <a:xfrm>
            <a:off x="8244783" y="385307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82C66E9C-D415-57B5-4BAB-777C0534D6B8}"/>
              </a:ext>
            </a:extLst>
          </p:cNvPr>
          <p:cNvSpPr txBox="1"/>
          <p:nvPr/>
        </p:nvSpPr>
        <p:spPr>
          <a:xfrm>
            <a:off x="618913" y="3121622"/>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Patient information leaflets and promotion through social media.</a:t>
            </a:r>
          </a:p>
        </p:txBody>
      </p:sp>
      <p:sp>
        <p:nvSpPr>
          <p:cNvPr id="4" name="TextBox 3">
            <a:extLst>
              <a:ext uri="{FF2B5EF4-FFF2-40B4-BE49-F238E27FC236}">
                <a16:creationId xmlns:a16="http://schemas.microsoft.com/office/drawing/2014/main" id="{8159637B-3C04-5C1B-3F44-ADA7641C52A5}"/>
              </a:ext>
            </a:extLst>
          </p:cNvPr>
          <p:cNvSpPr txBox="1"/>
          <p:nvPr/>
        </p:nvSpPr>
        <p:spPr>
          <a:xfrm>
            <a:off x="3459034" y="3121622"/>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The conduct, promotion, and delivery of quality care that is evidence-driven.</a:t>
            </a:r>
          </a:p>
        </p:txBody>
      </p:sp>
      <p:sp>
        <p:nvSpPr>
          <p:cNvPr id="7" name="TextBox 6">
            <a:extLst>
              <a:ext uri="{FF2B5EF4-FFF2-40B4-BE49-F238E27FC236}">
                <a16:creationId xmlns:a16="http://schemas.microsoft.com/office/drawing/2014/main" id="{63205D40-E216-3F15-E8CC-DAD5524EC572}"/>
              </a:ext>
            </a:extLst>
          </p:cNvPr>
          <p:cNvSpPr txBox="1"/>
          <p:nvPr/>
        </p:nvSpPr>
        <p:spPr>
          <a:xfrm>
            <a:off x="6434290" y="3120357"/>
            <a:ext cx="2172976"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Integration of ES messages into all aspects of oral healthcare.</a:t>
            </a:r>
          </a:p>
        </p:txBody>
      </p:sp>
      <p:sp>
        <p:nvSpPr>
          <p:cNvPr id="9" name="TextBox 8">
            <a:extLst>
              <a:ext uri="{FF2B5EF4-FFF2-40B4-BE49-F238E27FC236}">
                <a16:creationId xmlns:a16="http://schemas.microsoft.com/office/drawing/2014/main" id="{BE33A03D-07B6-1E87-DD30-CAF74DCC2B4E}"/>
              </a:ext>
            </a:extLst>
          </p:cNvPr>
          <p:cNvSpPr txBox="1"/>
          <p:nvPr/>
        </p:nvSpPr>
        <p:spPr>
          <a:xfrm>
            <a:off x="9162386" y="3052495"/>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External continuing professional development activities.</a:t>
            </a:r>
          </a:p>
        </p:txBody>
      </p:sp>
      <p:sp>
        <p:nvSpPr>
          <p:cNvPr id="22" name="TextBox 21">
            <a:extLst>
              <a:ext uri="{FF2B5EF4-FFF2-40B4-BE49-F238E27FC236}">
                <a16:creationId xmlns:a16="http://schemas.microsoft.com/office/drawing/2014/main" id="{835B441A-AEAF-935A-5F7F-2E83BA0B73DD}"/>
              </a:ext>
            </a:extLst>
          </p:cNvPr>
          <p:cNvSpPr txBox="1"/>
          <p:nvPr/>
        </p:nvSpPr>
        <p:spPr>
          <a:xfrm>
            <a:off x="2031287" y="5501947"/>
            <a:ext cx="2471139" cy="105413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A strong focus on patient engagement and ownership of own oral healthcare, with an emphasis on home-based personal preventive regimes.</a:t>
            </a:r>
          </a:p>
        </p:txBody>
      </p:sp>
      <p:sp>
        <p:nvSpPr>
          <p:cNvPr id="23" name="TextBox 22">
            <a:extLst>
              <a:ext uri="{FF2B5EF4-FFF2-40B4-BE49-F238E27FC236}">
                <a16:creationId xmlns:a16="http://schemas.microsoft.com/office/drawing/2014/main" id="{BE89F476-9870-7C84-01E6-B82AAF726C45}"/>
              </a:ext>
            </a:extLst>
          </p:cNvPr>
          <p:cNvSpPr txBox="1"/>
          <p:nvPr/>
        </p:nvSpPr>
        <p:spPr>
          <a:xfrm>
            <a:off x="7934438" y="5501947"/>
            <a:ext cx="2073237" cy="105413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In-house staff training on Environmental Sustainability, as a part of normal professional development.</a:t>
            </a:r>
          </a:p>
        </p:txBody>
      </p:sp>
      <p:sp>
        <p:nvSpPr>
          <p:cNvPr id="24" name="TextBox 23">
            <a:extLst>
              <a:ext uri="{FF2B5EF4-FFF2-40B4-BE49-F238E27FC236}">
                <a16:creationId xmlns:a16="http://schemas.microsoft.com/office/drawing/2014/main" id="{CDCC260F-F9AE-5AEC-1EF9-1E198098D215}"/>
              </a:ext>
            </a:extLst>
          </p:cNvPr>
          <p:cNvSpPr txBox="1"/>
          <p:nvPr/>
        </p:nvSpPr>
        <p:spPr>
          <a:xfrm>
            <a:off x="4686935" y="5501947"/>
            <a:ext cx="2817138" cy="124649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Emphasize that the provision and maintenance of good oral health is good for the patient, good for society, and the single best way of mitigating environmental impacts from oral healthcare.</a:t>
            </a:r>
          </a:p>
        </p:txBody>
      </p:sp>
      <p:sp>
        <p:nvSpPr>
          <p:cNvPr id="2" name="Freeform 8">
            <a:extLst>
              <a:ext uri="{FF2B5EF4-FFF2-40B4-BE49-F238E27FC236}">
                <a16:creationId xmlns:a16="http://schemas.microsoft.com/office/drawing/2014/main" id="{027DCBB8-1964-2346-AABC-32AF1BC757C5}"/>
              </a:ext>
            </a:extLst>
          </p:cNvPr>
          <p:cNvSpPr/>
          <p:nvPr/>
        </p:nvSpPr>
        <p:spPr>
          <a:xfrm>
            <a:off x="4315121" y="1712775"/>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2">
            <a:extLst>
              <a:ext uri="{FF2B5EF4-FFF2-40B4-BE49-F238E27FC236}">
                <a16:creationId xmlns:a16="http://schemas.microsoft.com/office/drawing/2014/main" id="{3362FD32-BF71-7BBF-926A-8828A7F7A089}"/>
              </a:ext>
            </a:extLst>
          </p:cNvPr>
          <p:cNvSpPr/>
          <p:nvPr/>
        </p:nvSpPr>
        <p:spPr>
          <a:xfrm>
            <a:off x="2778184" y="4090884"/>
            <a:ext cx="977346" cy="1058021"/>
          </a:xfrm>
          <a:custGeom>
            <a:avLst/>
            <a:gdLst/>
            <a:ahLst/>
            <a:cxnLst/>
            <a:rect l="l" t="t" r="r" b="b"/>
            <a:pathLst>
              <a:path w="1466019" h="1587030">
                <a:moveTo>
                  <a:pt x="0" y="0"/>
                </a:moveTo>
                <a:lnTo>
                  <a:pt x="1466020" y="0"/>
                </a:lnTo>
                <a:lnTo>
                  <a:pt x="1466020"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400"/>
          </a:p>
        </p:txBody>
      </p:sp>
      <p:sp>
        <p:nvSpPr>
          <p:cNvPr id="27" name="Freeform 35">
            <a:extLst>
              <a:ext uri="{FF2B5EF4-FFF2-40B4-BE49-F238E27FC236}">
                <a16:creationId xmlns:a16="http://schemas.microsoft.com/office/drawing/2014/main" id="{3C88EF75-4AEC-C2C8-181F-2EE26ACC5433}"/>
              </a:ext>
            </a:extLst>
          </p:cNvPr>
          <p:cNvSpPr/>
          <p:nvPr/>
        </p:nvSpPr>
        <p:spPr>
          <a:xfrm>
            <a:off x="8492595" y="4025558"/>
            <a:ext cx="956921" cy="966587"/>
          </a:xfrm>
          <a:custGeom>
            <a:avLst/>
            <a:gdLst/>
            <a:ahLst/>
            <a:cxnLst/>
            <a:rect l="l" t="t" r="r" b="b"/>
            <a:pathLst>
              <a:path w="1435381" h="1449880">
                <a:moveTo>
                  <a:pt x="0" y="0"/>
                </a:moveTo>
                <a:lnTo>
                  <a:pt x="1435381" y="0"/>
                </a:lnTo>
                <a:lnTo>
                  <a:pt x="1435381" y="1449880"/>
                </a:lnTo>
                <a:lnTo>
                  <a:pt x="0" y="14498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400"/>
          </a:p>
        </p:txBody>
      </p:sp>
      <p:sp>
        <p:nvSpPr>
          <p:cNvPr id="28" name="Freeform 46">
            <a:extLst>
              <a:ext uri="{FF2B5EF4-FFF2-40B4-BE49-F238E27FC236}">
                <a16:creationId xmlns:a16="http://schemas.microsoft.com/office/drawing/2014/main" id="{32A11BD8-EB86-5B63-5A0D-88678C009C1C}"/>
              </a:ext>
            </a:extLst>
          </p:cNvPr>
          <p:cNvSpPr/>
          <p:nvPr/>
        </p:nvSpPr>
        <p:spPr>
          <a:xfrm>
            <a:off x="7032378" y="1742970"/>
            <a:ext cx="972261" cy="952815"/>
          </a:xfrm>
          <a:custGeom>
            <a:avLst/>
            <a:gdLst/>
            <a:ahLst/>
            <a:cxnLst/>
            <a:rect l="l" t="t" r="r" b="b"/>
            <a:pathLst>
              <a:path w="1458391" h="1429223">
                <a:moveTo>
                  <a:pt x="0" y="0"/>
                </a:moveTo>
                <a:lnTo>
                  <a:pt x="1458391" y="0"/>
                </a:lnTo>
                <a:lnTo>
                  <a:pt x="1458391" y="1429223"/>
                </a:lnTo>
                <a:lnTo>
                  <a:pt x="0" y="14292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9" name="Freeform 47">
            <a:extLst>
              <a:ext uri="{FF2B5EF4-FFF2-40B4-BE49-F238E27FC236}">
                <a16:creationId xmlns:a16="http://schemas.microsoft.com/office/drawing/2014/main" id="{E4739E92-BC3A-0090-093E-6D53301B0494}"/>
              </a:ext>
            </a:extLst>
          </p:cNvPr>
          <p:cNvSpPr/>
          <p:nvPr/>
        </p:nvSpPr>
        <p:spPr>
          <a:xfrm>
            <a:off x="1311441" y="1735409"/>
            <a:ext cx="967941" cy="967941"/>
          </a:xfrm>
          <a:custGeom>
            <a:avLst/>
            <a:gdLst/>
            <a:ahLst/>
            <a:cxnLst/>
            <a:rect l="l" t="t" r="r" b="b"/>
            <a:pathLst>
              <a:path w="1451912" h="1451912">
                <a:moveTo>
                  <a:pt x="0" y="0"/>
                </a:moveTo>
                <a:lnTo>
                  <a:pt x="1451911" y="0"/>
                </a:lnTo>
                <a:lnTo>
                  <a:pt x="1451911" y="1451912"/>
                </a:lnTo>
                <a:lnTo>
                  <a:pt x="0" y="14519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0" name="Freeform 48">
            <a:extLst>
              <a:ext uri="{FF2B5EF4-FFF2-40B4-BE49-F238E27FC236}">
                <a16:creationId xmlns:a16="http://schemas.microsoft.com/office/drawing/2014/main" id="{8A9520EB-419C-7ECE-C234-7CB0E541966A}"/>
              </a:ext>
            </a:extLst>
          </p:cNvPr>
          <p:cNvSpPr/>
          <p:nvPr/>
        </p:nvSpPr>
        <p:spPr>
          <a:xfrm>
            <a:off x="5620181" y="4051729"/>
            <a:ext cx="951631" cy="1055235"/>
          </a:xfrm>
          <a:custGeom>
            <a:avLst/>
            <a:gdLst/>
            <a:ahLst/>
            <a:cxnLst/>
            <a:rect l="l" t="t" r="r" b="b"/>
            <a:pathLst>
              <a:path w="1427446" h="1582853">
                <a:moveTo>
                  <a:pt x="0" y="0"/>
                </a:moveTo>
                <a:lnTo>
                  <a:pt x="1427445" y="0"/>
                </a:lnTo>
                <a:lnTo>
                  <a:pt x="1427445" y="1582853"/>
                </a:lnTo>
                <a:lnTo>
                  <a:pt x="0" y="15828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1400"/>
          </a:p>
        </p:txBody>
      </p:sp>
      <p:grpSp>
        <p:nvGrpSpPr>
          <p:cNvPr id="44" name="Group 43">
            <a:extLst>
              <a:ext uri="{FF2B5EF4-FFF2-40B4-BE49-F238E27FC236}">
                <a16:creationId xmlns:a16="http://schemas.microsoft.com/office/drawing/2014/main" id="{8D44D979-7592-016D-D650-D93F5C6A57F8}"/>
              </a:ext>
            </a:extLst>
          </p:cNvPr>
          <p:cNvGrpSpPr/>
          <p:nvPr/>
        </p:nvGrpSpPr>
        <p:grpSpPr>
          <a:xfrm>
            <a:off x="9887204" y="1739463"/>
            <a:ext cx="955319" cy="918301"/>
            <a:chOff x="9902020" y="1199835"/>
            <a:chExt cx="955319" cy="918301"/>
          </a:xfrm>
        </p:grpSpPr>
        <p:grpSp>
          <p:nvGrpSpPr>
            <p:cNvPr id="31" name="Group 16">
              <a:extLst>
                <a:ext uri="{FF2B5EF4-FFF2-40B4-BE49-F238E27FC236}">
                  <a16:creationId xmlns:a16="http://schemas.microsoft.com/office/drawing/2014/main" id="{477FCBFF-ED6F-C642-89EE-A5A085BF4C62}"/>
                </a:ext>
              </a:extLst>
            </p:cNvPr>
            <p:cNvGrpSpPr/>
            <p:nvPr/>
          </p:nvGrpSpPr>
          <p:grpSpPr>
            <a:xfrm>
              <a:off x="9931093" y="1723371"/>
              <a:ext cx="130853" cy="368373"/>
              <a:chOff x="0" y="0"/>
              <a:chExt cx="51695" cy="145530"/>
            </a:xfrm>
          </p:grpSpPr>
          <p:sp>
            <p:nvSpPr>
              <p:cNvPr id="32" name="Freeform 17">
                <a:extLst>
                  <a:ext uri="{FF2B5EF4-FFF2-40B4-BE49-F238E27FC236}">
                    <a16:creationId xmlns:a16="http://schemas.microsoft.com/office/drawing/2014/main" id="{CFC1BEB4-F496-2A8C-9927-C953FC415DD0}"/>
                  </a:ext>
                </a:extLst>
              </p:cNvPr>
              <p:cNvSpPr/>
              <p:nvPr/>
            </p:nvSpPr>
            <p:spPr>
              <a:xfrm>
                <a:off x="0" y="0"/>
                <a:ext cx="51695" cy="145530"/>
              </a:xfrm>
              <a:custGeom>
                <a:avLst/>
                <a:gdLst/>
                <a:ahLst/>
                <a:cxnLst/>
                <a:rect l="l" t="t" r="r" b="b"/>
                <a:pathLst>
                  <a:path w="51695" h="145530">
                    <a:moveTo>
                      <a:pt x="0" y="0"/>
                    </a:moveTo>
                    <a:lnTo>
                      <a:pt x="51695" y="0"/>
                    </a:lnTo>
                    <a:lnTo>
                      <a:pt x="51695" y="145530"/>
                    </a:lnTo>
                    <a:lnTo>
                      <a:pt x="0" y="145530"/>
                    </a:lnTo>
                    <a:close/>
                  </a:path>
                </a:pathLst>
              </a:custGeom>
              <a:solidFill>
                <a:srgbClr val="8BD5E8"/>
              </a:solidFill>
            </p:spPr>
            <p:txBody>
              <a:bodyPr/>
              <a:lstStyle/>
              <a:p>
                <a:endParaRPr lang="en-GB" sz="800"/>
              </a:p>
            </p:txBody>
          </p:sp>
          <p:sp>
            <p:nvSpPr>
              <p:cNvPr id="33" name="TextBox 18">
                <a:extLst>
                  <a:ext uri="{FF2B5EF4-FFF2-40B4-BE49-F238E27FC236}">
                    <a16:creationId xmlns:a16="http://schemas.microsoft.com/office/drawing/2014/main" id="{0C2D0BEF-2707-C993-5715-2FA2B5589A68}"/>
                  </a:ext>
                </a:extLst>
              </p:cNvPr>
              <p:cNvSpPr txBox="1"/>
              <p:nvPr/>
            </p:nvSpPr>
            <p:spPr>
              <a:xfrm>
                <a:off x="0" y="-76200"/>
                <a:ext cx="51695" cy="221730"/>
              </a:xfrm>
              <a:prstGeom prst="rect">
                <a:avLst/>
              </a:prstGeom>
            </p:spPr>
            <p:txBody>
              <a:bodyPr lIns="33867" tIns="33867" rIns="33867" bIns="33867" rtlCol="0" anchor="ctr"/>
              <a:lstStyle/>
              <a:p>
                <a:pPr algn="ctr">
                  <a:lnSpc>
                    <a:spcPts val="1773"/>
                  </a:lnSpc>
                </a:pPr>
                <a:endParaRPr sz="800"/>
              </a:p>
            </p:txBody>
          </p:sp>
        </p:grpSp>
        <p:grpSp>
          <p:nvGrpSpPr>
            <p:cNvPr id="34" name="Group 19">
              <a:extLst>
                <a:ext uri="{FF2B5EF4-FFF2-40B4-BE49-F238E27FC236}">
                  <a16:creationId xmlns:a16="http://schemas.microsoft.com/office/drawing/2014/main" id="{29F36304-3604-FA9F-F565-9FA12C4BCC8A}"/>
                </a:ext>
              </a:extLst>
            </p:cNvPr>
            <p:cNvGrpSpPr/>
            <p:nvPr/>
          </p:nvGrpSpPr>
          <p:grpSpPr>
            <a:xfrm>
              <a:off x="10187741" y="1636935"/>
              <a:ext cx="124256" cy="454810"/>
              <a:chOff x="0" y="0"/>
              <a:chExt cx="49089" cy="179678"/>
            </a:xfrm>
          </p:grpSpPr>
          <p:sp>
            <p:nvSpPr>
              <p:cNvPr id="35" name="Freeform 20">
                <a:extLst>
                  <a:ext uri="{FF2B5EF4-FFF2-40B4-BE49-F238E27FC236}">
                    <a16:creationId xmlns:a16="http://schemas.microsoft.com/office/drawing/2014/main" id="{70EEB296-5358-AABE-F081-A6464FA37B9C}"/>
                  </a:ext>
                </a:extLst>
              </p:cNvPr>
              <p:cNvSpPr/>
              <p:nvPr/>
            </p:nvSpPr>
            <p:spPr>
              <a:xfrm>
                <a:off x="0" y="0"/>
                <a:ext cx="49089" cy="179678"/>
              </a:xfrm>
              <a:custGeom>
                <a:avLst/>
                <a:gdLst/>
                <a:ahLst/>
                <a:cxnLst/>
                <a:rect l="l" t="t" r="r" b="b"/>
                <a:pathLst>
                  <a:path w="49089" h="179678">
                    <a:moveTo>
                      <a:pt x="0" y="0"/>
                    </a:moveTo>
                    <a:lnTo>
                      <a:pt x="49089" y="0"/>
                    </a:lnTo>
                    <a:lnTo>
                      <a:pt x="49089" y="179678"/>
                    </a:lnTo>
                    <a:lnTo>
                      <a:pt x="0" y="179678"/>
                    </a:lnTo>
                    <a:close/>
                  </a:path>
                </a:pathLst>
              </a:custGeom>
              <a:solidFill>
                <a:srgbClr val="F7505E"/>
              </a:solidFill>
            </p:spPr>
            <p:txBody>
              <a:bodyPr/>
              <a:lstStyle/>
              <a:p>
                <a:endParaRPr lang="en-GB" sz="800"/>
              </a:p>
            </p:txBody>
          </p:sp>
          <p:sp>
            <p:nvSpPr>
              <p:cNvPr id="36" name="TextBox 21">
                <a:extLst>
                  <a:ext uri="{FF2B5EF4-FFF2-40B4-BE49-F238E27FC236}">
                    <a16:creationId xmlns:a16="http://schemas.microsoft.com/office/drawing/2014/main" id="{0BE1DF42-2CC6-3294-A034-45E1A885C62E}"/>
                  </a:ext>
                </a:extLst>
              </p:cNvPr>
              <p:cNvSpPr txBox="1"/>
              <p:nvPr/>
            </p:nvSpPr>
            <p:spPr>
              <a:xfrm>
                <a:off x="0" y="-76200"/>
                <a:ext cx="49089" cy="255878"/>
              </a:xfrm>
              <a:prstGeom prst="rect">
                <a:avLst/>
              </a:prstGeom>
            </p:spPr>
            <p:txBody>
              <a:bodyPr lIns="33867" tIns="33867" rIns="33867" bIns="33867" rtlCol="0" anchor="ctr"/>
              <a:lstStyle/>
              <a:p>
                <a:pPr algn="ctr">
                  <a:lnSpc>
                    <a:spcPts val="1773"/>
                  </a:lnSpc>
                </a:pPr>
                <a:endParaRPr sz="800"/>
              </a:p>
            </p:txBody>
          </p:sp>
        </p:grpSp>
        <p:grpSp>
          <p:nvGrpSpPr>
            <p:cNvPr id="37" name="Group 22">
              <a:extLst>
                <a:ext uri="{FF2B5EF4-FFF2-40B4-BE49-F238E27FC236}">
                  <a16:creationId xmlns:a16="http://schemas.microsoft.com/office/drawing/2014/main" id="{95249D84-6FE5-6067-08E7-FD60104A099F}"/>
                </a:ext>
              </a:extLst>
            </p:cNvPr>
            <p:cNvGrpSpPr/>
            <p:nvPr/>
          </p:nvGrpSpPr>
          <p:grpSpPr>
            <a:xfrm>
              <a:off x="10438997" y="1543902"/>
              <a:ext cx="134153" cy="547843"/>
              <a:chOff x="0" y="0"/>
              <a:chExt cx="52999" cy="216432"/>
            </a:xfrm>
          </p:grpSpPr>
          <p:sp>
            <p:nvSpPr>
              <p:cNvPr id="38" name="Freeform 23">
                <a:extLst>
                  <a:ext uri="{FF2B5EF4-FFF2-40B4-BE49-F238E27FC236}">
                    <a16:creationId xmlns:a16="http://schemas.microsoft.com/office/drawing/2014/main" id="{9A886ACA-0507-B5A4-C954-837AA0FE2B26}"/>
                  </a:ext>
                </a:extLst>
              </p:cNvPr>
              <p:cNvSpPr/>
              <p:nvPr/>
            </p:nvSpPr>
            <p:spPr>
              <a:xfrm>
                <a:off x="0" y="0"/>
                <a:ext cx="52999" cy="216432"/>
              </a:xfrm>
              <a:custGeom>
                <a:avLst/>
                <a:gdLst/>
                <a:ahLst/>
                <a:cxnLst/>
                <a:rect l="l" t="t" r="r" b="b"/>
                <a:pathLst>
                  <a:path w="52999" h="216432">
                    <a:moveTo>
                      <a:pt x="0" y="0"/>
                    </a:moveTo>
                    <a:lnTo>
                      <a:pt x="52999" y="0"/>
                    </a:lnTo>
                    <a:lnTo>
                      <a:pt x="52999" y="216432"/>
                    </a:lnTo>
                    <a:lnTo>
                      <a:pt x="0" y="216432"/>
                    </a:lnTo>
                    <a:close/>
                  </a:path>
                </a:pathLst>
              </a:custGeom>
              <a:solidFill>
                <a:srgbClr val="99CE5C"/>
              </a:solidFill>
            </p:spPr>
            <p:txBody>
              <a:bodyPr/>
              <a:lstStyle/>
              <a:p>
                <a:endParaRPr lang="en-GB" sz="800"/>
              </a:p>
            </p:txBody>
          </p:sp>
          <p:sp>
            <p:nvSpPr>
              <p:cNvPr id="39" name="TextBox 24">
                <a:extLst>
                  <a:ext uri="{FF2B5EF4-FFF2-40B4-BE49-F238E27FC236}">
                    <a16:creationId xmlns:a16="http://schemas.microsoft.com/office/drawing/2014/main" id="{F7DB1E8D-68C9-A450-5C7B-5D9A710C12F1}"/>
                  </a:ext>
                </a:extLst>
              </p:cNvPr>
              <p:cNvSpPr txBox="1"/>
              <p:nvPr/>
            </p:nvSpPr>
            <p:spPr>
              <a:xfrm>
                <a:off x="0" y="-76200"/>
                <a:ext cx="52999" cy="292632"/>
              </a:xfrm>
              <a:prstGeom prst="rect">
                <a:avLst/>
              </a:prstGeom>
            </p:spPr>
            <p:txBody>
              <a:bodyPr lIns="33867" tIns="33867" rIns="33867" bIns="33867" rtlCol="0" anchor="ctr"/>
              <a:lstStyle/>
              <a:p>
                <a:pPr algn="ctr">
                  <a:lnSpc>
                    <a:spcPts val="1773"/>
                  </a:lnSpc>
                </a:pPr>
                <a:endParaRPr sz="800"/>
              </a:p>
            </p:txBody>
          </p:sp>
        </p:grpSp>
        <p:grpSp>
          <p:nvGrpSpPr>
            <p:cNvPr id="40" name="Group 25">
              <a:extLst>
                <a:ext uri="{FF2B5EF4-FFF2-40B4-BE49-F238E27FC236}">
                  <a16:creationId xmlns:a16="http://schemas.microsoft.com/office/drawing/2014/main" id="{DE7A82DB-6719-2009-1919-612A67FBC812}"/>
                </a:ext>
              </a:extLst>
            </p:cNvPr>
            <p:cNvGrpSpPr/>
            <p:nvPr/>
          </p:nvGrpSpPr>
          <p:grpSpPr>
            <a:xfrm>
              <a:off x="10690252" y="1424476"/>
              <a:ext cx="140750" cy="667269"/>
              <a:chOff x="0" y="0"/>
              <a:chExt cx="55605" cy="263612"/>
            </a:xfrm>
          </p:grpSpPr>
          <p:sp>
            <p:nvSpPr>
              <p:cNvPr id="41" name="Freeform 26">
                <a:extLst>
                  <a:ext uri="{FF2B5EF4-FFF2-40B4-BE49-F238E27FC236}">
                    <a16:creationId xmlns:a16="http://schemas.microsoft.com/office/drawing/2014/main" id="{96DDAD91-F5E3-FAF9-ABD2-7F50693BDE3D}"/>
                  </a:ext>
                </a:extLst>
              </p:cNvPr>
              <p:cNvSpPr/>
              <p:nvPr/>
            </p:nvSpPr>
            <p:spPr>
              <a:xfrm>
                <a:off x="0" y="0"/>
                <a:ext cx="55605" cy="263612"/>
              </a:xfrm>
              <a:custGeom>
                <a:avLst/>
                <a:gdLst/>
                <a:ahLst/>
                <a:cxnLst/>
                <a:rect l="l" t="t" r="r" b="b"/>
                <a:pathLst>
                  <a:path w="55605" h="263612">
                    <a:moveTo>
                      <a:pt x="0" y="0"/>
                    </a:moveTo>
                    <a:lnTo>
                      <a:pt x="55605" y="0"/>
                    </a:lnTo>
                    <a:lnTo>
                      <a:pt x="55605" y="263612"/>
                    </a:lnTo>
                    <a:lnTo>
                      <a:pt x="0" y="263612"/>
                    </a:lnTo>
                    <a:close/>
                  </a:path>
                </a:pathLst>
              </a:custGeom>
              <a:solidFill>
                <a:srgbClr val="6D6E71"/>
              </a:solidFill>
            </p:spPr>
            <p:txBody>
              <a:bodyPr/>
              <a:lstStyle/>
              <a:p>
                <a:endParaRPr lang="en-GB" sz="800"/>
              </a:p>
            </p:txBody>
          </p:sp>
          <p:sp>
            <p:nvSpPr>
              <p:cNvPr id="42" name="TextBox 27">
                <a:extLst>
                  <a:ext uri="{FF2B5EF4-FFF2-40B4-BE49-F238E27FC236}">
                    <a16:creationId xmlns:a16="http://schemas.microsoft.com/office/drawing/2014/main" id="{D6A80939-9465-7FED-D5A4-CFF9F2D321E3}"/>
                  </a:ext>
                </a:extLst>
              </p:cNvPr>
              <p:cNvSpPr txBox="1"/>
              <p:nvPr/>
            </p:nvSpPr>
            <p:spPr>
              <a:xfrm>
                <a:off x="0" y="-76200"/>
                <a:ext cx="55605" cy="339812"/>
              </a:xfrm>
              <a:prstGeom prst="rect">
                <a:avLst/>
              </a:prstGeom>
            </p:spPr>
            <p:txBody>
              <a:bodyPr lIns="33867" tIns="33867" rIns="33867" bIns="33867" rtlCol="0" anchor="ctr"/>
              <a:lstStyle/>
              <a:p>
                <a:pPr algn="ctr">
                  <a:lnSpc>
                    <a:spcPts val="1773"/>
                  </a:lnSpc>
                </a:pPr>
                <a:endParaRPr sz="800"/>
              </a:p>
            </p:txBody>
          </p:sp>
        </p:grpSp>
        <p:sp>
          <p:nvSpPr>
            <p:cNvPr id="43" name="Freeform 28">
              <a:extLst>
                <a:ext uri="{FF2B5EF4-FFF2-40B4-BE49-F238E27FC236}">
                  <a16:creationId xmlns:a16="http://schemas.microsoft.com/office/drawing/2014/main" id="{79D889C9-C4AB-9657-E91E-6851996A0447}"/>
                </a:ext>
              </a:extLst>
            </p:cNvPr>
            <p:cNvSpPr/>
            <p:nvPr/>
          </p:nvSpPr>
          <p:spPr>
            <a:xfrm>
              <a:off x="9902020" y="1199835"/>
              <a:ext cx="955319" cy="918301"/>
            </a:xfrm>
            <a:custGeom>
              <a:avLst/>
              <a:gdLst/>
              <a:ahLst/>
              <a:cxnLst/>
              <a:rect l="l" t="t" r="r" b="b"/>
              <a:pathLst>
                <a:path w="1432978" h="1377451">
                  <a:moveTo>
                    <a:pt x="0" y="0"/>
                  </a:moveTo>
                  <a:lnTo>
                    <a:pt x="1432979" y="0"/>
                  </a:lnTo>
                  <a:lnTo>
                    <a:pt x="1432979" y="1377451"/>
                  </a:lnTo>
                  <a:lnTo>
                    <a:pt x="0" y="137745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Tree>
    <p:extLst>
      <p:ext uri="{BB962C8B-B14F-4D97-AF65-F5344CB8AC3E}">
        <p14:creationId xmlns:p14="http://schemas.microsoft.com/office/powerpoint/2010/main" val="3359817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3F293-37E6-7F81-F7D9-C14BBF3077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209299-5DB0-8DFD-422C-D26DF42BDF3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7128BA1-B1F6-F33C-028C-D1C187D0A26B}"/>
              </a:ext>
            </a:extLst>
          </p:cNvPr>
          <p:cNvSpPr txBox="1"/>
          <p:nvPr/>
        </p:nvSpPr>
        <p:spPr>
          <a:xfrm>
            <a:off x="405839" y="3826292"/>
            <a:ext cx="7921646" cy="923330"/>
          </a:xfrm>
          <a:prstGeom prst="rect">
            <a:avLst/>
          </a:prstGeom>
          <a:noFill/>
        </p:spPr>
        <p:txBody>
          <a:bodyPr wrap="square" rtlCol="0">
            <a:spAutoFit/>
          </a:bodyPr>
          <a:lstStyle/>
          <a:p>
            <a:r>
              <a:rPr lang="en-US" sz="5400" b="1" dirty="0" err="1">
                <a:solidFill>
                  <a:srgbClr val="00538F"/>
                </a:solidFill>
                <a:latin typeface="Arial" panose="020B0604020202020204" pitchFamily="34" charset="0"/>
                <a:cs typeface="Arial" panose="020B0604020202020204" pitchFamily="34" charset="0"/>
              </a:rPr>
              <a:t>Behaviour</a:t>
            </a:r>
            <a:r>
              <a:rPr lang="en-US" sz="5400" b="1" dirty="0">
                <a:solidFill>
                  <a:srgbClr val="00538F"/>
                </a:solidFill>
                <a:latin typeface="Arial" panose="020B0604020202020204" pitchFamily="34" charset="0"/>
                <a:cs typeface="Arial" panose="020B0604020202020204" pitchFamily="34" charset="0"/>
              </a:rPr>
              <a:t> Change</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145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B6A8-16B0-051B-968A-A3F367F0B63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5C8D75E-124C-3029-9734-4CE245CCDC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7221A1-C307-F15A-3872-A05615FD7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59CD3CA-07FA-06E0-586B-EDD79D338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D5D48FB-2359-E502-4DD8-38A4F2983F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AE56DE4A-6D6E-FF44-8D26-30652318EC02}"/>
              </a:ext>
            </a:extLst>
          </p:cNvPr>
          <p:cNvSpPr txBox="1"/>
          <p:nvPr/>
        </p:nvSpPr>
        <p:spPr>
          <a:xfrm>
            <a:off x="2607128"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1EE0363E-5BCF-5E6A-373B-79E7BB50FED4}"/>
              </a:ext>
            </a:extLst>
          </p:cNvPr>
          <p:cNvSpPr txBox="1"/>
          <p:nvPr/>
        </p:nvSpPr>
        <p:spPr>
          <a:xfrm>
            <a:off x="2076446" y="1418319"/>
            <a:ext cx="8039101" cy="830997"/>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Avoid waste: high-quality and efficient patient care will mitigate environmental impacts.</a:t>
            </a:r>
          </a:p>
        </p:txBody>
      </p:sp>
      <p:sp>
        <p:nvSpPr>
          <p:cNvPr id="4" name="Oval 3">
            <a:extLst>
              <a:ext uri="{FF2B5EF4-FFF2-40B4-BE49-F238E27FC236}">
                <a16:creationId xmlns:a16="http://schemas.microsoft.com/office/drawing/2014/main" id="{82940BA3-CAF2-74BD-6DCE-391E70BC41F4}"/>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538F"/>
              </a:solidFill>
            </a:endParaRPr>
          </a:p>
        </p:txBody>
      </p:sp>
      <p:sp>
        <p:nvSpPr>
          <p:cNvPr id="7" name="Oval 6">
            <a:extLst>
              <a:ext uri="{FF2B5EF4-FFF2-40B4-BE49-F238E27FC236}">
                <a16:creationId xmlns:a16="http://schemas.microsoft.com/office/drawing/2014/main" id="{17D3A9BB-93B2-B0AB-8B92-C8B1855D84FE}"/>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ACB25EE-B78F-1D98-4EE5-BBD35531BA1D}"/>
              </a:ext>
            </a:extLst>
          </p:cNvPr>
          <p:cNvSpPr txBox="1"/>
          <p:nvPr/>
        </p:nvSpPr>
        <p:spPr>
          <a:xfrm>
            <a:off x="2716441" y="4343527"/>
            <a:ext cx="2799581" cy="47705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Only use what is necessary by planning each patient encounter.</a:t>
            </a:r>
          </a:p>
        </p:txBody>
      </p:sp>
      <p:sp>
        <p:nvSpPr>
          <p:cNvPr id="12" name="TextBox 11">
            <a:extLst>
              <a:ext uri="{FF2B5EF4-FFF2-40B4-BE49-F238E27FC236}">
                <a16:creationId xmlns:a16="http://schemas.microsoft.com/office/drawing/2014/main" id="{FDAF511F-708E-0C75-B215-AACF8E648730}"/>
              </a:ext>
            </a:extLst>
          </p:cNvPr>
          <p:cNvSpPr txBox="1"/>
          <p:nvPr/>
        </p:nvSpPr>
        <p:spPr>
          <a:xfrm>
            <a:off x="6916480" y="4228724"/>
            <a:ext cx="2404956" cy="105413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Focus on high-quality care by using fit-for-purpose materials and instruments that are grounded in evidence-based techniques.</a:t>
            </a:r>
          </a:p>
        </p:txBody>
      </p:sp>
      <p:sp>
        <p:nvSpPr>
          <p:cNvPr id="19" name="Freeform 8">
            <a:extLst>
              <a:ext uri="{FF2B5EF4-FFF2-40B4-BE49-F238E27FC236}">
                <a16:creationId xmlns:a16="http://schemas.microsoft.com/office/drawing/2014/main" id="{EE4BC6F5-6731-D0FD-84EE-200E7F1CC9FA}"/>
              </a:ext>
            </a:extLst>
          </p:cNvPr>
          <p:cNvSpPr/>
          <p:nvPr/>
        </p:nvSpPr>
        <p:spPr>
          <a:xfrm>
            <a:off x="3715936" y="2890949"/>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0" name="Group 9">
            <a:extLst>
              <a:ext uri="{FF2B5EF4-FFF2-40B4-BE49-F238E27FC236}">
                <a16:creationId xmlns:a16="http://schemas.microsoft.com/office/drawing/2014/main" id="{ADF20DB8-FDC4-75AA-0F05-FD6569F1B3AE}"/>
              </a:ext>
            </a:extLst>
          </p:cNvPr>
          <p:cNvGrpSpPr/>
          <p:nvPr/>
        </p:nvGrpSpPr>
        <p:grpSpPr>
          <a:xfrm>
            <a:off x="7645740" y="2939690"/>
            <a:ext cx="946437" cy="940521"/>
            <a:chOff x="0" y="0"/>
            <a:chExt cx="1892873" cy="1881043"/>
          </a:xfrm>
        </p:grpSpPr>
        <p:sp>
          <p:nvSpPr>
            <p:cNvPr id="21" name="Freeform 10">
              <a:extLst>
                <a:ext uri="{FF2B5EF4-FFF2-40B4-BE49-F238E27FC236}">
                  <a16:creationId xmlns:a16="http://schemas.microsoft.com/office/drawing/2014/main" id="{842941C0-0E72-F6FF-A1FF-8B062B8FFDEF}"/>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2" name="Group 11">
              <a:extLst>
                <a:ext uri="{FF2B5EF4-FFF2-40B4-BE49-F238E27FC236}">
                  <a16:creationId xmlns:a16="http://schemas.microsoft.com/office/drawing/2014/main" id="{39EDFF85-0E48-6BDD-2992-9CCE3F58CD42}"/>
                </a:ext>
              </a:extLst>
            </p:cNvPr>
            <p:cNvGrpSpPr/>
            <p:nvPr/>
          </p:nvGrpSpPr>
          <p:grpSpPr>
            <a:xfrm>
              <a:off x="185775" y="826790"/>
              <a:ext cx="117010" cy="113731"/>
              <a:chOff x="0" y="0"/>
              <a:chExt cx="23899" cy="23229"/>
            </a:xfrm>
          </p:grpSpPr>
          <p:sp>
            <p:nvSpPr>
              <p:cNvPr id="23" name="Freeform 12">
                <a:extLst>
                  <a:ext uri="{FF2B5EF4-FFF2-40B4-BE49-F238E27FC236}">
                    <a16:creationId xmlns:a16="http://schemas.microsoft.com/office/drawing/2014/main" id="{1FBFC0A1-C0B5-7462-03D2-A0CC1C59BD9B}"/>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4" name="TextBox 13">
                <a:extLst>
                  <a:ext uri="{FF2B5EF4-FFF2-40B4-BE49-F238E27FC236}">
                    <a16:creationId xmlns:a16="http://schemas.microsoft.com/office/drawing/2014/main" id="{71D0E668-59DD-4C7D-21B5-82A2978A73CD}"/>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dirty="0"/>
              </a:p>
            </p:txBody>
          </p:sp>
        </p:grpSp>
      </p:grpSp>
    </p:spTree>
    <p:extLst>
      <p:ext uri="{BB962C8B-B14F-4D97-AF65-F5344CB8AC3E}">
        <p14:creationId xmlns:p14="http://schemas.microsoft.com/office/powerpoint/2010/main" val="3350922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7DDD-405E-5C93-2A05-388B9B3404E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E7930CE2-2435-4356-A433-F324BE11A1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DB61F93-115B-F064-5FE8-F196BF196A56}"/>
              </a:ext>
            </a:extLst>
          </p:cNvPr>
          <p:cNvSpPr txBox="1"/>
          <p:nvPr/>
        </p:nvSpPr>
        <p:spPr>
          <a:xfrm>
            <a:off x="569506" y="3429000"/>
            <a:ext cx="11622494" cy="1723549"/>
          </a:xfrm>
          <a:prstGeom prst="rect">
            <a:avLst/>
          </a:prstGeom>
          <a:noFill/>
        </p:spPr>
        <p:txBody>
          <a:bodyPr wrap="square" rtlCol="0">
            <a:spAutoFit/>
          </a:bodyPr>
          <a:lstStyle/>
          <a:p>
            <a:r>
              <a:rPr lang="en-US" sz="6600" b="1" dirty="0">
                <a:solidFill>
                  <a:srgbClr val="00538F"/>
                </a:solidFill>
                <a:latin typeface="Arial" panose="020B0604020202020204" pitchFamily="34" charset="0"/>
                <a:cs typeface="Arial" panose="020B0604020202020204" pitchFamily="34" charset="0"/>
              </a:rPr>
              <a:t>The 4 Rs</a:t>
            </a:r>
          </a:p>
          <a:p>
            <a:r>
              <a:rPr lang="en-US" sz="4000" b="1" dirty="0">
                <a:solidFill>
                  <a:srgbClr val="00538F"/>
                </a:solidFill>
                <a:latin typeface="Arial" panose="020B0604020202020204" pitchFamily="34" charset="0"/>
                <a:cs typeface="Arial" panose="020B0604020202020204" pitchFamily="34" charset="0"/>
              </a:rPr>
              <a:t>(Reduce, Reuse, Recycle, Rethink)</a:t>
            </a:r>
            <a:endParaRPr lang="en-GB" sz="40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997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D20A6-D808-C966-F589-B46F40F5C56C}"/>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FF42C97-663E-552B-2036-8C4E2E00B46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71899E6B-9F62-C4A3-81C5-70BA1B44B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6AA555A-18A9-B0E3-AD4B-2C9297E7A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8F8F1BB-7606-0491-5E54-11526C6A7C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3AB1352C-DA71-C31B-C415-3E311433CA3A}"/>
              </a:ext>
            </a:extLst>
          </p:cNvPr>
          <p:cNvSpPr txBox="1"/>
          <p:nvPr/>
        </p:nvSpPr>
        <p:spPr>
          <a:xfrm>
            <a:off x="2607128"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8D26D592-BB7E-27DB-C9CD-DE8AABDE7048}"/>
              </a:ext>
            </a:extLst>
          </p:cNvPr>
          <p:cNvSpPr txBox="1"/>
          <p:nvPr/>
        </p:nvSpPr>
        <p:spPr>
          <a:xfrm>
            <a:off x="1718608" y="1393161"/>
            <a:ext cx="8754778" cy="461665"/>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Use reusable options where appropriate.</a:t>
            </a:r>
          </a:p>
        </p:txBody>
      </p:sp>
      <p:sp>
        <p:nvSpPr>
          <p:cNvPr id="2" name="Oval 1">
            <a:extLst>
              <a:ext uri="{FF2B5EF4-FFF2-40B4-BE49-F238E27FC236}">
                <a16:creationId xmlns:a16="http://schemas.microsoft.com/office/drawing/2014/main" id="{B9AEBA3F-1A22-AA7F-5333-485C09E8F701}"/>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5FE3752-06FE-CB7F-D1D5-37BD002120B1}"/>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6B0890B-C0AD-C58B-04FC-F31248855BE8}"/>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F6DF2BB0-EC8D-806B-08F3-EC5CC5CED2E5}"/>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B0F6E237-FC22-54C5-60BF-73767BF86E2F}"/>
              </a:ext>
            </a:extLst>
          </p:cNvPr>
          <p:cNvSpPr txBox="1"/>
          <p:nvPr/>
        </p:nvSpPr>
        <p:spPr>
          <a:xfrm>
            <a:off x="681558" y="4177429"/>
            <a:ext cx="2265502" cy="861774"/>
          </a:xfrm>
          <a:prstGeom prst="rect">
            <a:avLst/>
          </a:prstGeom>
          <a:noFill/>
        </p:spPr>
        <p:txBody>
          <a:bodyPr wrap="square" rtlCol="0">
            <a:spAutoFit/>
          </a:bodyPr>
          <a:lstStyle/>
          <a:p>
            <a:pPr algn="ctr">
              <a:lnSpc>
                <a:spcPts val="1500"/>
              </a:lnSpc>
              <a:spcBef>
                <a:spcPct val="0"/>
              </a:spcBef>
            </a:pPr>
            <a:r>
              <a:rPr lang="en-GB" sz="1400" b="0" i="0" u="none" strike="noStrike" dirty="0">
                <a:solidFill>
                  <a:srgbClr val="000000"/>
                </a:solidFill>
                <a:effectLst/>
                <a:latin typeface="Arial" panose="020B0604020202020204" pitchFamily="34" charset="0"/>
                <a:cs typeface="Arial" panose="020B0604020202020204" pitchFamily="34" charset="0"/>
              </a:rPr>
              <a:t>Use of cloth fabric alternatives to SUPs, including clothes, barriers, and cleaning items.</a:t>
            </a:r>
          </a:p>
        </p:txBody>
      </p:sp>
      <p:sp>
        <p:nvSpPr>
          <p:cNvPr id="4" name="TextBox 3">
            <a:extLst>
              <a:ext uri="{FF2B5EF4-FFF2-40B4-BE49-F238E27FC236}">
                <a16:creationId xmlns:a16="http://schemas.microsoft.com/office/drawing/2014/main" id="{74B7D5CA-531A-A35F-8073-BD50DDCA67C9}"/>
              </a:ext>
            </a:extLst>
          </p:cNvPr>
          <p:cNvSpPr txBox="1"/>
          <p:nvPr/>
        </p:nvSpPr>
        <p:spPr>
          <a:xfrm>
            <a:off x="3466292" y="4177429"/>
            <a:ext cx="2404956" cy="861774"/>
          </a:xfrm>
          <a:prstGeom prst="rect">
            <a:avLst/>
          </a:prstGeom>
          <a:noFill/>
        </p:spPr>
        <p:txBody>
          <a:bodyPr wrap="square" rtlCol="0">
            <a:spAutoFit/>
          </a:bodyPr>
          <a:lstStyle/>
          <a:p>
            <a:pPr algn="ctr">
              <a:lnSpc>
                <a:spcPts val="1500"/>
              </a:lnSpc>
              <a:spcBef>
                <a:spcPct val="0"/>
              </a:spcBef>
            </a:pPr>
            <a:r>
              <a:rPr lang="en-GB" sz="1400" b="0" i="0" u="none" strike="noStrike" dirty="0">
                <a:solidFill>
                  <a:srgbClr val="000000"/>
                </a:solidFill>
                <a:effectLst/>
                <a:latin typeface="Arial" panose="020B0604020202020204" pitchFamily="34" charset="0"/>
                <a:cs typeface="Arial" panose="020B0604020202020204" pitchFamily="34" charset="0"/>
              </a:rPr>
              <a:t>Reusable PPE: laboratory coats to replace aprons, reusable face shields, and patient bibs.</a:t>
            </a:r>
            <a:endParaRPr lang="en-US" sz="1400" dirty="0">
              <a:solidFill>
                <a:srgbClr val="000000"/>
              </a:solidFill>
              <a:latin typeface="Arial" panose="020B0604020202020204" pitchFamily="34" charset="0"/>
              <a:ea typeface="Arial"/>
              <a:cs typeface="Arial" panose="020B0604020202020204" pitchFamily="34" charset="0"/>
              <a:sym typeface="Arial"/>
            </a:endParaRPr>
          </a:p>
        </p:txBody>
      </p:sp>
      <p:sp>
        <p:nvSpPr>
          <p:cNvPr id="12" name="TextBox 11">
            <a:extLst>
              <a:ext uri="{FF2B5EF4-FFF2-40B4-BE49-F238E27FC236}">
                <a16:creationId xmlns:a16="http://schemas.microsoft.com/office/drawing/2014/main" id="{BFE3B6C0-C9B7-B467-3FEE-35EBBCDAD2D4}"/>
              </a:ext>
            </a:extLst>
          </p:cNvPr>
          <p:cNvSpPr txBox="1"/>
          <p:nvPr/>
        </p:nvSpPr>
        <p:spPr>
          <a:xfrm>
            <a:off x="6367237" y="4177429"/>
            <a:ext cx="2311988" cy="477054"/>
          </a:xfrm>
          <a:prstGeom prst="rect">
            <a:avLst/>
          </a:prstGeom>
          <a:noFill/>
        </p:spPr>
        <p:txBody>
          <a:bodyPr wrap="square" rtlCol="0">
            <a:spAutoFit/>
          </a:bodyPr>
          <a:lstStyle/>
          <a:p>
            <a:pPr algn="ctr">
              <a:lnSpc>
                <a:spcPts val="1500"/>
              </a:lnSpc>
              <a:spcBef>
                <a:spcPct val="0"/>
              </a:spcBef>
            </a:pPr>
            <a:r>
              <a:rPr lang="en-GB" sz="1400" b="0" i="0" u="none" strike="noStrike" dirty="0">
                <a:solidFill>
                  <a:srgbClr val="000000"/>
                </a:solidFill>
                <a:effectLst/>
                <a:latin typeface="Arial" panose="020B0604020202020204" pitchFamily="34" charset="0"/>
                <a:cs typeface="Arial" panose="020B0604020202020204" pitchFamily="34" charset="0"/>
              </a:rPr>
              <a:t>Use of washable cups, dishes, and cutlery.</a:t>
            </a:r>
          </a:p>
        </p:txBody>
      </p:sp>
      <p:sp>
        <p:nvSpPr>
          <p:cNvPr id="13" name="TextBox 12">
            <a:extLst>
              <a:ext uri="{FF2B5EF4-FFF2-40B4-BE49-F238E27FC236}">
                <a16:creationId xmlns:a16="http://schemas.microsoft.com/office/drawing/2014/main" id="{4360071C-AF6C-4CAA-F10A-B64AE16FED69}"/>
              </a:ext>
            </a:extLst>
          </p:cNvPr>
          <p:cNvSpPr txBox="1"/>
          <p:nvPr/>
        </p:nvSpPr>
        <p:spPr>
          <a:xfrm>
            <a:off x="9175213" y="4177429"/>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panose="020B0604020202020204" pitchFamily="34" charset="0"/>
                <a:ea typeface="Arial"/>
                <a:cs typeface="Arial" panose="020B0604020202020204" pitchFamily="34" charset="0"/>
                <a:sym typeface="Arial"/>
              </a:rPr>
              <a:t>Reusable instruments (impression trays, suction tips, matrix band retainers).</a:t>
            </a:r>
          </a:p>
        </p:txBody>
      </p:sp>
      <p:pic>
        <p:nvPicPr>
          <p:cNvPr id="17" name="Picture 16" descr="A pink and blue rolled up towel&#10;&#10;AI-generated content may be incorrect.">
            <a:extLst>
              <a:ext uri="{FF2B5EF4-FFF2-40B4-BE49-F238E27FC236}">
                <a16:creationId xmlns:a16="http://schemas.microsoft.com/office/drawing/2014/main" id="{E9E1519C-D11E-13C4-70CF-4E3F33C36E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4700" y="2814244"/>
            <a:ext cx="853766" cy="855365"/>
          </a:xfrm>
          <a:prstGeom prst="rect">
            <a:avLst/>
          </a:prstGeom>
        </p:spPr>
      </p:pic>
      <p:pic>
        <p:nvPicPr>
          <p:cNvPr id="19" name="Picture 18" descr="A pink and blue coat&#10;&#10;AI-generated content may be incorrect.">
            <a:extLst>
              <a:ext uri="{FF2B5EF4-FFF2-40B4-BE49-F238E27FC236}">
                <a16:creationId xmlns:a16="http://schemas.microsoft.com/office/drawing/2014/main" id="{BFCF7AF1-3393-C2B9-FD17-03ADB1B23B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2231" y="2764341"/>
            <a:ext cx="1053077" cy="1053077"/>
          </a:xfrm>
          <a:prstGeom prst="rect">
            <a:avLst/>
          </a:prstGeom>
        </p:spPr>
      </p:pic>
      <p:pic>
        <p:nvPicPr>
          <p:cNvPr id="21" name="Picture 20" descr="A bowl and a spoon with a fork&#10;&#10;AI-generated content may be incorrect.">
            <a:extLst>
              <a:ext uri="{FF2B5EF4-FFF2-40B4-BE49-F238E27FC236}">
                <a16:creationId xmlns:a16="http://schemas.microsoft.com/office/drawing/2014/main" id="{A85DC68A-131B-9C10-F7A0-FCC2CBC4CA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5934" y="2790843"/>
            <a:ext cx="978733" cy="978733"/>
          </a:xfrm>
          <a:prstGeom prst="rect">
            <a:avLst/>
          </a:prstGeom>
        </p:spPr>
      </p:pic>
      <p:pic>
        <p:nvPicPr>
          <p:cNvPr id="23" name="Picture 22" descr="A group of dental tools&#10;&#10;AI-generated content may be incorrect.">
            <a:extLst>
              <a:ext uri="{FF2B5EF4-FFF2-40B4-BE49-F238E27FC236}">
                <a16:creationId xmlns:a16="http://schemas.microsoft.com/office/drawing/2014/main" id="{3010783D-0E0F-63CD-1797-6FEA4B176D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3284" y="2898348"/>
            <a:ext cx="798156" cy="798156"/>
          </a:xfrm>
          <a:prstGeom prst="rect">
            <a:avLst/>
          </a:prstGeom>
        </p:spPr>
      </p:pic>
    </p:spTree>
    <p:extLst>
      <p:ext uri="{BB962C8B-B14F-4D97-AF65-F5344CB8AC3E}">
        <p14:creationId xmlns:p14="http://schemas.microsoft.com/office/powerpoint/2010/main" val="1603881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BB16F-D756-A4CE-5CFB-FD72567C006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3082797-A5CD-06B4-1D0A-BD6798E91F1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C4F2E8B-EFFF-8DE3-00D9-AEEB5EC59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193F85F-773D-7713-B596-9400B6569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92946C2-EF51-BD08-33A6-5D7B2E73C2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99D25CB-11FE-BB9F-8C31-45178FFE4BD9}"/>
              </a:ext>
            </a:extLst>
          </p:cNvPr>
          <p:cNvSpPr/>
          <p:nvPr/>
        </p:nvSpPr>
        <p:spPr>
          <a:xfrm>
            <a:off x="82218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78114EC-A46F-51A4-5788-9A8C5332F163}"/>
              </a:ext>
            </a:extLst>
          </p:cNvPr>
          <p:cNvSpPr/>
          <p:nvPr/>
        </p:nvSpPr>
        <p:spPr>
          <a:xfrm>
            <a:off x="53697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47F3FB0-FF2C-A0A2-6463-19F2424D601B}"/>
              </a:ext>
            </a:extLst>
          </p:cNvPr>
          <p:cNvSpPr/>
          <p:nvPr/>
        </p:nvSpPr>
        <p:spPr>
          <a:xfrm>
            <a:off x="25176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4CD5965E-3985-1BBE-5D5D-20CBC9FA6E3A}"/>
              </a:ext>
            </a:extLst>
          </p:cNvPr>
          <p:cNvSpPr/>
          <p:nvPr/>
        </p:nvSpPr>
        <p:spPr>
          <a:xfrm>
            <a:off x="6799314" y="42291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A4B92AE-1D59-F46F-6067-510920D42C51}"/>
              </a:ext>
            </a:extLst>
          </p:cNvPr>
          <p:cNvSpPr/>
          <p:nvPr/>
        </p:nvSpPr>
        <p:spPr>
          <a:xfrm>
            <a:off x="3970171" y="424135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DD41511C-6E2F-FF20-B537-4FB8E5362754}"/>
              </a:ext>
            </a:extLst>
          </p:cNvPr>
          <p:cNvSpPr txBox="1"/>
          <p:nvPr/>
        </p:nvSpPr>
        <p:spPr>
          <a:xfrm>
            <a:off x="2161160" y="3391093"/>
            <a:ext cx="2187681" cy="47705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Segregate your waste and recycle.</a:t>
            </a:r>
          </a:p>
        </p:txBody>
      </p:sp>
      <p:sp>
        <p:nvSpPr>
          <p:cNvPr id="21" name="TextBox 20">
            <a:extLst>
              <a:ext uri="{FF2B5EF4-FFF2-40B4-BE49-F238E27FC236}">
                <a16:creationId xmlns:a16="http://schemas.microsoft.com/office/drawing/2014/main" id="{E8D01FEC-98EC-8EC8-B02E-0C943D5D3E67}"/>
              </a:ext>
            </a:extLst>
          </p:cNvPr>
          <p:cNvSpPr txBox="1"/>
          <p:nvPr/>
        </p:nvSpPr>
        <p:spPr>
          <a:xfrm>
            <a:off x="4893522" y="3391093"/>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Ensure your items are recyclable, quality over quantity.</a:t>
            </a:r>
          </a:p>
        </p:txBody>
      </p:sp>
      <p:sp>
        <p:nvSpPr>
          <p:cNvPr id="22" name="TextBox 21">
            <a:extLst>
              <a:ext uri="{FF2B5EF4-FFF2-40B4-BE49-F238E27FC236}">
                <a16:creationId xmlns:a16="http://schemas.microsoft.com/office/drawing/2014/main" id="{B37581D4-9B6A-870F-9C37-9B73304E47B5}"/>
              </a:ext>
            </a:extLst>
          </p:cNvPr>
          <p:cNvSpPr txBox="1"/>
          <p:nvPr/>
        </p:nvSpPr>
        <p:spPr>
          <a:xfrm>
            <a:off x="7752701" y="3392865"/>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Improve awareness and liaise with local authorities and support groups.</a:t>
            </a:r>
          </a:p>
        </p:txBody>
      </p:sp>
      <p:sp>
        <p:nvSpPr>
          <p:cNvPr id="27" name="TextBox 26">
            <a:extLst>
              <a:ext uri="{FF2B5EF4-FFF2-40B4-BE49-F238E27FC236}">
                <a16:creationId xmlns:a16="http://schemas.microsoft.com/office/drawing/2014/main" id="{CF121D81-FAD9-4125-114C-9174B094CE11}"/>
              </a:ext>
            </a:extLst>
          </p:cNvPr>
          <p:cNvSpPr txBox="1"/>
          <p:nvPr/>
        </p:nvSpPr>
        <p:spPr>
          <a:xfrm>
            <a:off x="3038512" y="5857859"/>
            <a:ext cx="3306437"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Identify and use pre-existing community recycling </a:t>
            </a:r>
            <a:r>
              <a:rPr lang="en-US" sz="1400" dirty="0" err="1">
                <a:solidFill>
                  <a:srgbClr val="000000"/>
                </a:solidFill>
                <a:latin typeface="Arial"/>
                <a:ea typeface="Arial"/>
                <a:cs typeface="Arial"/>
                <a:sym typeface="Arial"/>
              </a:rPr>
              <a:t>programmes</a:t>
            </a:r>
            <a:r>
              <a:rPr lang="en-US" sz="1400" dirty="0">
                <a:solidFill>
                  <a:srgbClr val="000000"/>
                </a:solidFill>
                <a:latin typeface="Arial"/>
                <a:ea typeface="Arial"/>
                <a:cs typeface="Arial"/>
                <a:sym typeface="Arial"/>
              </a:rPr>
              <a:t> to recycle separated paper and plastic parts of autoclavable bags and packaging.</a:t>
            </a:r>
          </a:p>
        </p:txBody>
      </p:sp>
      <p:sp>
        <p:nvSpPr>
          <p:cNvPr id="29" name="TextBox 28">
            <a:extLst>
              <a:ext uri="{FF2B5EF4-FFF2-40B4-BE49-F238E27FC236}">
                <a16:creationId xmlns:a16="http://schemas.microsoft.com/office/drawing/2014/main" id="{9751A67D-B5DA-D0D3-2AA0-063BB2BB014E}"/>
              </a:ext>
            </a:extLst>
          </p:cNvPr>
          <p:cNvSpPr txBox="1"/>
          <p:nvPr/>
        </p:nvSpPr>
        <p:spPr>
          <a:xfrm>
            <a:off x="6448775" y="5861235"/>
            <a:ext cx="2153623"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Recycle office waste such as plastics, paper and medical shredding, and printer cartridges.</a:t>
            </a:r>
          </a:p>
        </p:txBody>
      </p:sp>
      <p:sp>
        <p:nvSpPr>
          <p:cNvPr id="7" name="TextBox 6">
            <a:extLst>
              <a:ext uri="{FF2B5EF4-FFF2-40B4-BE49-F238E27FC236}">
                <a16:creationId xmlns:a16="http://schemas.microsoft.com/office/drawing/2014/main" id="{6AB75EE5-73CC-CFC5-503D-434233687A63}"/>
              </a:ext>
            </a:extLst>
          </p:cNvPr>
          <p:cNvSpPr txBox="1"/>
          <p:nvPr/>
        </p:nvSpPr>
        <p:spPr>
          <a:xfrm>
            <a:off x="913683" y="904604"/>
            <a:ext cx="10483281" cy="677108"/>
          </a:xfrm>
          <a:prstGeom prst="rect">
            <a:avLst/>
          </a:prstGeom>
          <a:noFill/>
        </p:spPr>
        <p:txBody>
          <a:bodyPr wrap="square" rtlCol="0">
            <a:spAutoFit/>
          </a:bodyPr>
          <a:lstStyle/>
          <a:p>
            <a:pPr algn="ctr"/>
            <a:r>
              <a:rPr lang="en-US" sz="1900" dirty="0">
                <a:solidFill>
                  <a:srgbClr val="ED1B2E"/>
                </a:solidFill>
                <a:latin typeface="Arial" panose="020B0604020202020204" pitchFamily="34" charset="0"/>
                <a:cs typeface="Arial" panose="020B0604020202020204" pitchFamily="34" charset="0"/>
              </a:rPr>
              <a:t>A shift from a wasteful linear economy to a more sustainable circular economy in oral</a:t>
            </a:r>
          </a:p>
          <a:p>
            <a:pPr algn="ctr"/>
            <a:r>
              <a:rPr lang="en-US" sz="1900" dirty="0">
                <a:solidFill>
                  <a:srgbClr val="ED1B2E"/>
                </a:solidFill>
                <a:latin typeface="Arial" panose="020B0604020202020204" pitchFamily="34" charset="0"/>
                <a:cs typeface="Arial" panose="020B0604020202020204" pitchFamily="34" charset="0"/>
              </a:rPr>
              <a:t>healthcare is possible by proactively seeking and implementing recycling opportunities.</a:t>
            </a:r>
          </a:p>
        </p:txBody>
      </p:sp>
      <p:sp>
        <p:nvSpPr>
          <p:cNvPr id="5" name="Freeform 17">
            <a:extLst>
              <a:ext uri="{FF2B5EF4-FFF2-40B4-BE49-F238E27FC236}">
                <a16:creationId xmlns:a16="http://schemas.microsoft.com/office/drawing/2014/main" id="{C7E6559E-332B-540D-1CFE-950CE851BD5B}"/>
              </a:ext>
            </a:extLst>
          </p:cNvPr>
          <p:cNvSpPr/>
          <p:nvPr/>
        </p:nvSpPr>
        <p:spPr>
          <a:xfrm>
            <a:off x="2689062" y="1964170"/>
            <a:ext cx="1109669" cy="1073604"/>
          </a:xfrm>
          <a:custGeom>
            <a:avLst/>
            <a:gdLst/>
            <a:ahLst/>
            <a:cxnLst/>
            <a:rect l="l" t="t" r="r" b="b"/>
            <a:pathLst>
              <a:path w="1664503" h="1610406">
                <a:moveTo>
                  <a:pt x="0" y="0"/>
                </a:moveTo>
                <a:lnTo>
                  <a:pt x="1664503" y="0"/>
                </a:lnTo>
                <a:lnTo>
                  <a:pt x="1664503" y="1610406"/>
                </a:lnTo>
                <a:lnTo>
                  <a:pt x="0" y="16104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D9D907D3-7EE6-826B-DBD2-4A1062754304}"/>
              </a:ext>
            </a:extLst>
          </p:cNvPr>
          <p:cNvSpPr/>
          <p:nvPr/>
        </p:nvSpPr>
        <p:spPr>
          <a:xfrm rot="2700000">
            <a:off x="8494192" y="2005432"/>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24D5F531-202D-A154-AE39-EB574192B129}"/>
              </a:ext>
            </a:extLst>
          </p:cNvPr>
          <p:cNvSpPr/>
          <p:nvPr/>
        </p:nvSpPr>
        <p:spPr>
          <a:xfrm>
            <a:off x="5556554" y="1976347"/>
            <a:ext cx="1098692" cy="1049251"/>
          </a:xfrm>
          <a:custGeom>
            <a:avLst/>
            <a:gdLst/>
            <a:ahLst/>
            <a:cxnLst/>
            <a:rect l="l" t="t" r="r" b="b"/>
            <a:pathLst>
              <a:path w="1648038" h="1573876">
                <a:moveTo>
                  <a:pt x="0" y="0"/>
                </a:moveTo>
                <a:lnTo>
                  <a:pt x="1648038" y="0"/>
                </a:lnTo>
                <a:lnTo>
                  <a:pt x="1648038" y="1573876"/>
                </a:lnTo>
                <a:lnTo>
                  <a:pt x="0" y="15738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1644080A-28F4-EC45-7803-ED9CE5DC4437}"/>
              </a:ext>
            </a:extLst>
          </p:cNvPr>
          <p:cNvSpPr/>
          <p:nvPr/>
        </p:nvSpPr>
        <p:spPr>
          <a:xfrm>
            <a:off x="5837292" y="2186643"/>
            <a:ext cx="537217" cy="628659"/>
          </a:xfrm>
          <a:custGeom>
            <a:avLst/>
            <a:gdLst/>
            <a:ahLst/>
            <a:cxnLst/>
            <a:rect l="l" t="t" r="r" b="b"/>
            <a:pathLst>
              <a:path w="805826" h="942988">
                <a:moveTo>
                  <a:pt x="0" y="0"/>
                </a:moveTo>
                <a:lnTo>
                  <a:pt x="805826" y="0"/>
                </a:lnTo>
                <a:lnTo>
                  <a:pt x="805826" y="942988"/>
                </a:lnTo>
                <a:lnTo>
                  <a:pt x="0" y="9429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2">
            <a:extLst>
              <a:ext uri="{FF2B5EF4-FFF2-40B4-BE49-F238E27FC236}">
                <a16:creationId xmlns:a16="http://schemas.microsoft.com/office/drawing/2014/main" id="{A55D2F73-A6E3-D64B-AECE-A7FC11FE968F}"/>
              </a:ext>
            </a:extLst>
          </p:cNvPr>
          <p:cNvSpPr/>
          <p:nvPr/>
        </p:nvSpPr>
        <p:spPr>
          <a:xfrm>
            <a:off x="4114388" y="4382974"/>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3">
            <a:extLst>
              <a:ext uri="{FF2B5EF4-FFF2-40B4-BE49-F238E27FC236}">
                <a16:creationId xmlns:a16="http://schemas.microsoft.com/office/drawing/2014/main" id="{AD74C1A2-1B3E-FD1D-C3DD-648CE6132046}"/>
              </a:ext>
            </a:extLst>
          </p:cNvPr>
          <p:cNvGrpSpPr/>
          <p:nvPr/>
        </p:nvGrpSpPr>
        <p:grpSpPr>
          <a:xfrm>
            <a:off x="7022645" y="4452508"/>
            <a:ext cx="1005885" cy="1005885"/>
            <a:chOff x="0" y="0"/>
            <a:chExt cx="2011771" cy="2011771"/>
          </a:xfrm>
        </p:grpSpPr>
        <p:sp>
          <p:nvSpPr>
            <p:cNvPr id="43" name="Freeform 24">
              <a:extLst>
                <a:ext uri="{FF2B5EF4-FFF2-40B4-BE49-F238E27FC236}">
                  <a16:creationId xmlns:a16="http://schemas.microsoft.com/office/drawing/2014/main" id="{15881053-8FB8-1AEE-C5E9-621046140DFA}"/>
                </a:ext>
              </a:extLst>
            </p:cNvPr>
            <p:cNvSpPr/>
            <p:nvPr/>
          </p:nvSpPr>
          <p:spPr>
            <a:xfrm>
              <a:off x="0" y="0"/>
              <a:ext cx="2011771" cy="2011771"/>
            </a:xfrm>
            <a:custGeom>
              <a:avLst/>
              <a:gdLst/>
              <a:ahLst/>
              <a:cxnLst/>
              <a:rect l="l" t="t" r="r" b="b"/>
              <a:pathLst>
                <a:path w="2011771" h="2011771">
                  <a:moveTo>
                    <a:pt x="0" y="0"/>
                  </a:moveTo>
                  <a:lnTo>
                    <a:pt x="2011771" y="0"/>
                  </a:lnTo>
                  <a:lnTo>
                    <a:pt x="2011771" y="2011771"/>
                  </a:lnTo>
                  <a:lnTo>
                    <a:pt x="0" y="20117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4" name="AutoShape 25">
              <a:extLst>
                <a:ext uri="{FF2B5EF4-FFF2-40B4-BE49-F238E27FC236}">
                  <a16:creationId xmlns:a16="http://schemas.microsoft.com/office/drawing/2014/main" id="{6F7970BE-B0E8-E7AE-3207-947B208980B9}"/>
                </a:ext>
              </a:extLst>
            </p:cNvPr>
            <p:cNvSpPr/>
            <p:nvPr/>
          </p:nvSpPr>
          <p:spPr>
            <a:xfrm>
              <a:off x="679252" y="1415971"/>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5" name="AutoShape 26">
              <a:extLst>
                <a:ext uri="{FF2B5EF4-FFF2-40B4-BE49-F238E27FC236}">
                  <a16:creationId xmlns:a16="http://schemas.microsoft.com/office/drawing/2014/main" id="{3414121B-07F4-5687-159A-ACC2EA30ED51}"/>
                </a:ext>
              </a:extLst>
            </p:cNvPr>
            <p:cNvSpPr/>
            <p:nvPr/>
          </p:nvSpPr>
          <p:spPr>
            <a:xfrm>
              <a:off x="679252" y="1539807"/>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6" name="AutoShape 27">
              <a:extLst>
                <a:ext uri="{FF2B5EF4-FFF2-40B4-BE49-F238E27FC236}">
                  <a16:creationId xmlns:a16="http://schemas.microsoft.com/office/drawing/2014/main" id="{8AF9D6FA-0333-D774-4C7F-A2FCE1C525D7}"/>
                </a:ext>
              </a:extLst>
            </p:cNvPr>
            <p:cNvSpPr/>
            <p:nvPr/>
          </p:nvSpPr>
          <p:spPr>
            <a:xfrm>
              <a:off x="679252" y="1663643"/>
              <a:ext cx="653267" cy="0"/>
            </a:xfrm>
            <a:prstGeom prst="line">
              <a:avLst/>
            </a:prstGeom>
            <a:ln w="50800" cap="flat">
              <a:solidFill>
                <a:srgbClr val="114C8E"/>
              </a:solidFill>
              <a:prstDash val="solid"/>
              <a:headEnd type="none" w="sm" len="sm"/>
              <a:tailEnd type="none" w="sm" len="sm"/>
            </a:ln>
          </p:spPr>
          <p:txBody>
            <a:bodyPr/>
            <a:lstStyle/>
            <a:p>
              <a:endParaRPr lang="en-GB" sz="800"/>
            </a:p>
          </p:txBody>
        </p:sp>
      </p:grpSp>
      <p:sp>
        <p:nvSpPr>
          <p:cNvPr id="19" name="TextBox 18">
            <a:extLst>
              <a:ext uri="{FF2B5EF4-FFF2-40B4-BE49-F238E27FC236}">
                <a16:creationId xmlns:a16="http://schemas.microsoft.com/office/drawing/2014/main" id="{77EDA361-6100-63D7-FB7D-19FA28C7FBE5}"/>
              </a:ext>
            </a:extLst>
          </p:cNvPr>
          <p:cNvSpPr txBox="1"/>
          <p:nvPr/>
        </p:nvSpPr>
        <p:spPr>
          <a:xfrm>
            <a:off x="2607128" y="203497"/>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2514033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92D5E5DDE20E4088ECA8970A4062A3" ma:contentTypeVersion="19" ma:contentTypeDescription="Create a new document." ma:contentTypeScope="" ma:versionID="37d77193eedf499b4fcbb930b0d16271">
  <xsd:schema xmlns:xsd="http://www.w3.org/2001/XMLSchema" xmlns:xs="http://www.w3.org/2001/XMLSchema" xmlns:p="http://schemas.microsoft.com/office/2006/metadata/properties" xmlns:ns2="5c6b2862-4151-4687-9e8a-e7785f01a0ce" xmlns:ns3="94eb6b2b-cee5-4615-830e-317822bbabb3" targetNamespace="http://schemas.microsoft.com/office/2006/metadata/properties" ma:root="true" ma:fieldsID="4eb31076ef40d80df8367bfa424cc856" ns2:_="" ns3:_="">
    <xsd:import namespace="5c6b2862-4151-4687-9e8a-e7785f01a0ce"/>
    <xsd:import namespace="94eb6b2b-cee5-4615-830e-317822bbab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6b2862-4151-4687-9e8a-e7785f01a0c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9924ae-06fd-4b6d-93dc-67e32a2a7d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eb6b2b-cee5-4615-830e-317822bbabb3"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b92ae2-3905-4594-9e67-72b14e25dea3}" ma:internalName="TaxCatchAll" ma:showField="CatchAllData" ma:web="94eb6b2b-cee5-4615-830e-317822bbab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4eb6b2b-cee5-4615-830e-317822bbabb3" xsi:nil="true"/>
    <lcf76f155ced4ddcb4097134ff3c332f xmlns="5c6b2862-4151-4687-9e8a-e7785f01a0c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C267A5-3508-4BA3-BD5F-93850293D5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6b2862-4151-4687-9e8a-e7785f01a0ce"/>
    <ds:schemaRef ds:uri="94eb6b2b-cee5-4615-830e-317822bbab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0C8729-607F-452C-90F1-CB17AABDBBE4}">
  <ds:schemaRefs>
    <ds:schemaRef ds:uri="5c6b2862-4151-4687-9e8a-e7785f01a0ce"/>
    <ds:schemaRef ds:uri="94eb6b2b-cee5-4615-830e-317822bbabb3"/>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C1F9BF8-8367-43D4-BE1C-C8E24D916D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422</TotalTime>
  <Words>1827</Words>
  <Application>Microsoft Office PowerPoint</Application>
  <PresentationFormat>Widescreen</PresentationFormat>
  <Paragraphs>188</Paragraphs>
  <Slides>33</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Aptos</vt:lpstr>
      <vt:lpstr>Aptos Display</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Chloe Rodic</dc:creator>
  <cp:lastModifiedBy>Alexander Milward</cp:lastModifiedBy>
  <cp:revision>1</cp:revision>
  <dcterms:created xsi:type="dcterms:W3CDTF">2025-02-20T11:40:54Z</dcterms:created>
  <dcterms:modified xsi:type="dcterms:W3CDTF">2025-04-28T08:29:12Z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0x0101002392D5E5DDE20E4088ECA8970A4062A3</vt:lpwstr>
  </property>
  <property fmtid="{D5CDD505-2E9C-101B-9397-08002B2CF9AE}" pid="3" name="MediaServiceImageTags">
    <vt:lpwstr/>
  </property>
</Properties>
</file>