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354" r:id="rId5"/>
    <p:sldId id="331" r:id="rId6"/>
    <p:sldId id="348" r:id="rId7"/>
    <p:sldId id="290" r:id="rId8"/>
    <p:sldId id="291" r:id="rId9"/>
    <p:sldId id="292" r:id="rId10"/>
    <p:sldId id="293" r:id="rId11"/>
    <p:sldId id="330" r:id="rId12"/>
    <p:sldId id="296" r:id="rId13"/>
    <p:sldId id="298" r:id="rId14"/>
    <p:sldId id="349" r:id="rId15"/>
    <p:sldId id="299" r:id="rId16"/>
    <p:sldId id="350" r:id="rId17"/>
    <p:sldId id="307" r:id="rId18"/>
    <p:sldId id="335" r:id="rId19"/>
    <p:sldId id="301" r:id="rId20"/>
    <p:sldId id="303" r:id="rId21"/>
    <p:sldId id="306" r:id="rId22"/>
    <p:sldId id="304" r:id="rId23"/>
    <p:sldId id="305" r:id="rId24"/>
    <p:sldId id="337" r:id="rId25"/>
    <p:sldId id="308" r:id="rId26"/>
    <p:sldId id="338" r:id="rId27"/>
    <p:sldId id="322" r:id="rId28"/>
    <p:sldId id="339" r:id="rId29"/>
    <p:sldId id="310" r:id="rId30"/>
    <p:sldId id="311" r:id="rId31"/>
    <p:sldId id="340" r:id="rId32"/>
    <p:sldId id="315" r:id="rId33"/>
    <p:sldId id="341" r:id="rId34"/>
    <p:sldId id="314" r:id="rId35"/>
    <p:sldId id="342" r:id="rId36"/>
    <p:sldId id="319" r:id="rId37"/>
    <p:sldId id="320" r:id="rId38"/>
    <p:sldId id="343" r:id="rId39"/>
    <p:sldId id="324" r:id="rId40"/>
    <p:sldId id="325" r:id="rId41"/>
    <p:sldId id="326" r:id="rId42"/>
    <p:sldId id="365" r:id="rId43"/>
    <p:sldId id="366" r:id="rId44"/>
    <p:sldId id="36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41DD9-2417-3610-0F1E-290C78EAAF3B}" name="Alexander Milward" initials="AM" userId="S::alexander@pagemedical.co.uk::cbb52dd4-e5f6-46c8-9343-7d9428ba7bbb" providerId="AD"/>
  <p188:author id="{926D3FDB-79C8-2C1F-5DAA-FD782B349B80}" name="James Carter" initials="JC" userId="S::james@pagemedical.co.uk::15642c36-216d-415f-acb2-2d2e06c854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B2E"/>
    <a:srgbClr val="00538F"/>
    <a:srgbClr val="A4BF79"/>
    <a:srgbClr val="FFFF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Milward" userId="cbb52dd4-e5f6-46c8-9343-7d9428ba7bbb" providerId="ADAL" clId="{16FEF41A-D50F-41F7-ACDC-E8984750A3AE}"/>
    <pc:docChg chg="undo custSel addSld delSld modSld">
      <pc:chgData name="Alexander Milward" userId="cbb52dd4-e5f6-46c8-9343-7d9428ba7bbb" providerId="ADAL" clId="{16FEF41A-D50F-41F7-ACDC-E8984750A3AE}" dt="2025-04-23T10:07:33.217" v="331" actId="2696"/>
      <pc:docMkLst>
        <pc:docMk/>
      </pc:docMkLst>
      <pc:sldChg chg="del">
        <pc:chgData name="Alexander Milward" userId="cbb52dd4-e5f6-46c8-9343-7d9428ba7bbb" providerId="ADAL" clId="{16FEF41A-D50F-41F7-ACDC-E8984750A3AE}" dt="2025-04-23T10:07:33.217" v="331" actId="2696"/>
        <pc:sldMkLst>
          <pc:docMk/>
          <pc:sldMk cId="3850298488" sldId="259"/>
        </pc:sldMkLst>
      </pc:sldChg>
      <pc:sldChg chg="del">
        <pc:chgData name="Alexander Milward" userId="cbb52dd4-e5f6-46c8-9343-7d9428ba7bbb" providerId="ADAL" clId="{16FEF41A-D50F-41F7-ACDC-E8984750A3AE}" dt="2025-04-23T10:07:33.217" v="331" actId="2696"/>
        <pc:sldMkLst>
          <pc:docMk/>
          <pc:sldMk cId="4290288293" sldId="260"/>
        </pc:sldMkLst>
      </pc:sldChg>
      <pc:sldChg chg="modSp del mod">
        <pc:chgData name="Alexander Milward" userId="cbb52dd4-e5f6-46c8-9343-7d9428ba7bbb" providerId="ADAL" clId="{16FEF41A-D50F-41F7-ACDC-E8984750A3AE}" dt="2025-04-23T10:07:33.217" v="331" actId="2696"/>
        <pc:sldMkLst>
          <pc:docMk/>
          <pc:sldMk cId="2904369179" sldId="261"/>
        </pc:sldMkLst>
      </pc:sldChg>
      <pc:sldChg chg="addSp modSp mod">
        <pc:chgData name="Alexander Milward" userId="cbb52dd4-e5f6-46c8-9343-7d9428ba7bbb" providerId="ADAL" clId="{16FEF41A-D50F-41F7-ACDC-E8984750A3AE}" dt="2025-04-22T09:04:00.029" v="177" actId="1076"/>
        <pc:sldMkLst>
          <pc:docMk/>
          <pc:sldMk cId="593058396" sldId="262"/>
        </pc:sldMkLst>
      </pc:sldChg>
      <pc:sldChg chg="addSp modSp mod">
        <pc:chgData name="Alexander Milward" userId="cbb52dd4-e5f6-46c8-9343-7d9428ba7bbb" providerId="ADAL" clId="{16FEF41A-D50F-41F7-ACDC-E8984750A3AE}" dt="2025-04-22T09:03:18.344" v="171" actId="1076"/>
        <pc:sldMkLst>
          <pc:docMk/>
          <pc:sldMk cId="617912550" sldId="268"/>
        </pc:sldMkLst>
      </pc:sldChg>
      <pc:sldChg chg="addSp modSp mod">
        <pc:chgData name="Alexander Milward" userId="cbb52dd4-e5f6-46c8-9343-7d9428ba7bbb" providerId="ADAL" clId="{16FEF41A-D50F-41F7-ACDC-E8984750A3AE}" dt="2025-04-22T09:06:28.898" v="298" actId="20577"/>
        <pc:sldMkLst>
          <pc:docMk/>
          <pc:sldMk cId="1290193837" sldId="269"/>
        </pc:sldMkLst>
      </pc:sldChg>
      <pc:sldChg chg="addSp modSp">
        <pc:chgData name="Alexander Milward" userId="cbb52dd4-e5f6-46c8-9343-7d9428ba7bbb" providerId="ADAL" clId="{16FEF41A-D50F-41F7-ACDC-E8984750A3AE}" dt="2025-04-22T09:07:26.074" v="299"/>
        <pc:sldMkLst>
          <pc:docMk/>
          <pc:sldMk cId="52319355" sldId="270"/>
        </pc:sldMkLst>
      </pc:sldChg>
      <pc:sldChg chg="addSp modSp mod">
        <pc:chgData name="Alexander Milward" userId="cbb52dd4-e5f6-46c8-9343-7d9428ba7bbb" providerId="ADAL" clId="{16FEF41A-D50F-41F7-ACDC-E8984750A3AE}" dt="2025-04-22T09:05:42.735" v="236" actId="1076"/>
        <pc:sldMkLst>
          <pc:docMk/>
          <pc:sldMk cId="2150852924" sldId="272"/>
        </pc:sldMkLst>
      </pc:sldChg>
      <pc:sldChg chg="addSp modSp mod">
        <pc:chgData name="Alexander Milward" userId="cbb52dd4-e5f6-46c8-9343-7d9428ba7bbb" providerId="ADAL" clId="{16FEF41A-D50F-41F7-ACDC-E8984750A3AE}" dt="2025-04-22T09:03:41.610" v="173" actId="1076"/>
        <pc:sldMkLst>
          <pc:docMk/>
          <pc:sldMk cId="3533426799" sldId="273"/>
        </pc:sldMkLst>
      </pc:sldChg>
      <pc:sldChg chg="addSp modSp mod">
        <pc:chgData name="Alexander Milward" userId="cbb52dd4-e5f6-46c8-9343-7d9428ba7bbb" providerId="ADAL" clId="{16FEF41A-D50F-41F7-ACDC-E8984750A3AE}" dt="2025-04-22T09:04:05.497" v="179" actId="1076"/>
        <pc:sldMkLst>
          <pc:docMk/>
          <pc:sldMk cId="1822439101" sldId="274"/>
        </pc:sldMkLst>
      </pc:sldChg>
      <pc:sldChg chg="modSp mod">
        <pc:chgData name="Alexander Milward" userId="cbb52dd4-e5f6-46c8-9343-7d9428ba7bbb" providerId="ADAL" clId="{16FEF41A-D50F-41F7-ACDC-E8984750A3AE}" dt="2025-04-22T10:53:40.872" v="315" actId="20577"/>
        <pc:sldMkLst>
          <pc:docMk/>
          <pc:sldMk cId="2983199058" sldId="299"/>
        </pc:sldMkLst>
        <pc:spChg chg="mod">
          <ac:chgData name="Alexander Milward" userId="cbb52dd4-e5f6-46c8-9343-7d9428ba7bbb" providerId="ADAL" clId="{16FEF41A-D50F-41F7-ACDC-E8984750A3AE}" dt="2025-04-22T10:53:40.872" v="315" actId="20577"/>
          <ac:spMkLst>
            <pc:docMk/>
            <pc:sldMk cId="2983199058" sldId="299"/>
            <ac:spMk id="6" creationId="{A19DACC3-E821-04D9-AFE4-07987E9E1C14}"/>
          </ac:spMkLst>
        </pc:spChg>
      </pc:sldChg>
      <pc:sldChg chg="addSp delSp modSp mod">
        <pc:chgData name="Alexander Milward" userId="cbb52dd4-e5f6-46c8-9343-7d9428ba7bbb" providerId="ADAL" clId="{16FEF41A-D50F-41F7-ACDC-E8984750A3AE}" dt="2025-04-22T09:34:51.441" v="301"/>
        <pc:sldMkLst>
          <pc:docMk/>
          <pc:sldMk cId="129317539" sldId="328"/>
        </pc:sldMkLst>
      </pc:sldChg>
      <pc:sldChg chg="del">
        <pc:chgData name="Alexander Milward" userId="cbb52dd4-e5f6-46c8-9343-7d9428ba7bbb" providerId="ADAL" clId="{16FEF41A-D50F-41F7-ACDC-E8984750A3AE}" dt="2025-04-22T14:17:08.439" v="329" actId="2696"/>
        <pc:sldMkLst>
          <pc:docMk/>
          <pc:sldMk cId="335910970" sldId="329"/>
        </pc:sldMkLst>
      </pc:sldChg>
      <pc:sldChg chg="addSp modSp mod">
        <pc:chgData name="Alexander Milward" userId="cbb52dd4-e5f6-46c8-9343-7d9428ba7bbb" providerId="ADAL" clId="{16FEF41A-D50F-41F7-ACDC-E8984750A3AE}" dt="2025-04-22T09:03:07.537" v="169" actId="1076"/>
        <pc:sldMkLst>
          <pc:docMk/>
          <pc:sldMk cId="398124559" sldId="351"/>
        </pc:sldMkLst>
      </pc:sldChg>
      <pc:sldChg chg="addSp delSp modSp add mod">
        <pc:chgData name="Alexander Milward" userId="cbb52dd4-e5f6-46c8-9343-7d9428ba7bbb" providerId="ADAL" clId="{16FEF41A-D50F-41F7-ACDC-E8984750A3AE}" dt="2025-04-22T14:16:39.618" v="328" actId="1076"/>
        <pc:sldMkLst>
          <pc:docMk/>
          <pc:sldMk cId="788309708" sldId="364"/>
        </pc:sldMkLst>
      </pc:sldChg>
      <pc:sldChg chg="add">
        <pc:chgData name="Alexander Milward" userId="cbb52dd4-e5f6-46c8-9343-7d9428ba7bbb" providerId="ADAL" clId="{16FEF41A-D50F-41F7-ACDC-E8984750A3AE}" dt="2025-04-23T10:06:58.840" v="330"/>
        <pc:sldMkLst>
          <pc:docMk/>
          <pc:sldMk cId="2880790730" sldId="365"/>
        </pc:sldMkLst>
      </pc:sldChg>
      <pc:sldChg chg="add">
        <pc:chgData name="Alexander Milward" userId="cbb52dd4-e5f6-46c8-9343-7d9428ba7bbb" providerId="ADAL" clId="{16FEF41A-D50F-41F7-ACDC-E8984750A3AE}" dt="2025-04-23T10:06:58.840" v="330"/>
        <pc:sldMkLst>
          <pc:docMk/>
          <pc:sldMk cId="1710240731" sldId="366"/>
        </pc:sldMkLst>
      </pc:sldChg>
      <pc:sldChg chg="add">
        <pc:chgData name="Alexander Milward" userId="cbb52dd4-e5f6-46c8-9343-7d9428ba7bbb" providerId="ADAL" clId="{16FEF41A-D50F-41F7-ACDC-E8984750A3AE}" dt="2025-04-23T10:06:58.840" v="330"/>
        <pc:sldMkLst>
          <pc:docMk/>
          <pc:sldMk cId="2173067170" sldId="367"/>
        </pc:sldMkLst>
      </pc:sldChg>
    </pc:docChg>
  </pc:docChgLst>
  <pc:docChgLst>
    <pc:chgData name="Alexander Milward" userId="cbb52dd4-e5f6-46c8-9343-7d9428ba7bbb" providerId="ADAL" clId="{9B666900-FFD1-4830-97B2-532FA2A8F140}"/>
    <pc:docChg chg="undo custSel addSld delSld modSld sldOrd">
      <pc:chgData name="Alexander Milward" userId="cbb52dd4-e5f6-46c8-9343-7d9428ba7bbb" providerId="ADAL" clId="{9B666900-FFD1-4830-97B2-532FA2A8F140}" dt="2025-02-24T13:28:44.211" v="536" actId="27614"/>
      <pc:docMkLst>
        <pc:docMk/>
      </pc:docMkLst>
      <pc:sldChg chg="addSp delSp modSp del mod modNotesTx">
        <pc:chgData name="Alexander Milward" userId="cbb52dd4-e5f6-46c8-9343-7d9428ba7bbb" providerId="ADAL" clId="{9B666900-FFD1-4830-97B2-532FA2A8F140}" dt="2025-02-24T10:30:24.652" v="342" actId="2696"/>
        <pc:sldMkLst>
          <pc:docMk/>
          <pc:sldMk cId="2137970680" sldId="258"/>
        </pc:sldMkLst>
      </pc:sldChg>
      <pc:sldChg chg="addSp delSp modSp mod">
        <pc:chgData name="Alexander Milward" userId="cbb52dd4-e5f6-46c8-9343-7d9428ba7bbb" providerId="ADAL" clId="{9B666900-FFD1-4830-97B2-532FA2A8F140}" dt="2025-02-24T09:34:00.074" v="243" actId="1035"/>
        <pc:sldMkLst>
          <pc:docMk/>
          <pc:sldMk cId="366035441" sldId="259"/>
        </pc:sldMkLst>
      </pc:sldChg>
      <pc:sldChg chg="modSp mod">
        <pc:chgData name="Alexander Milward" userId="cbb52dd4-e5f6-46c8-9343-7d9428ba7bbb" providerId="ADAL" clId="{9B666900-FFD1-4830-97B2-532FA2A8F140}" dt="2025-02-24T09:24:54.853" v="15" actId="1035"/>
        <pc:sldMkLst>
          <pc:docMk/>
          <pc:sldMk cId="4290288293" sldId="260"/>
        </pc:sldMkLst>
      </pc:sldChg>
      <pc:sldChg chg="modSp mod ord">
        <pc:chgData name="Alexander Milward" userId="cbb52dd4-e5f6-46c8-9343-7d9428ba7bbb" providerId="ADAL" clId="{9B666900-FFD1-4830-97B2-532FA2A8F140}" dt="2025-02-24T09:57:15.978" v="246"/>
        <pc:sldMkLst>
          <pc:docMk/>
          <pc:sldMk cId="2904369179" sldId="261"/>
        </pc:sldMkLst>
      </pc:sldChg>
      <pc:sldChg chg="addSp delSp modSp add mod ord modNotesTx">
        <pc:chgData name="Alexander Milward" userId="cbb52dd4-e5f6-46c8-9343-7d9428ba7bbb" providerId="ADAL" clId="{9B666900-FFD1-4830-97B2-532FA2A8F140}" dt="2025-02-24T13:26:58.262" v="474" actId="20577"/>
        <pc:sldMkLst>
          <pc:docMk/>
          <pc:sldMk cId="367729151" sldId="263"/>
        </pc:sldMkLst>
      </pc:sldChg>
      <pc:sldChg chg="del">
        <pc:chgData name="Alexander Milward" userId="cbb52dd4-e5f6-46c8-9343-7d9428ba7bbb" providerId="ADAL" clId="{9B666900-FFD1-4830-97B2-532FA2A8F140}" dt="2025-02-24T09:36:44.107" v="244" actId="2696"/>
        <pc:sldMkLst>
          <pc:docMk/>
          <pc:sldMk cId="1378933579" sldId="263"/>
        </pc:sldMkLst>
      </pc:sldChg>
      <pc:sldChg chg="addSp modSp add del mod">
        <pc:chgData name="Alexander Milward" userId="cbb52dd4-e5f6-46c8-9343-7d9428ba7bbb" providerId="ADAL" clId="{9B666900-FFD1-4830-97B2-532FA2A8F140}" dt="2025-02-24T10:32:07.358" v="371" actId="2696"/>
        <pc:sldMkLst>
          <pc:docMk/>
          <pc:sldMk cId="3022272714" sldId="264"/>
        </pc:sldMkLst>
      </pc:sldChg>
      <pc:sldChg chg="addSp delSp modSp add mod ord modNotesTx">
        <pc:chgData name="Alexander Milward" userId="cbb52dd4-e5f6-46c8-9343-7d9428ba7bbb" providerId="ADAL" clId="{9B666900-FFD1-4830-97B2-532FA2A8F140}" dt="2025-02-24T13:26:41.483" v="452"/>
        <pc:sldMkLst>
          <pc:docMk/>
          <pc:sldMk cId="654682197" sldId="265"/>
        </pc:sldMkLst>
      </pc:sldChg>
      <pc:sldChg chg="modSp new mod">
        <pc:chgData name="Alexander Milward" userId="cbb52dd4-e5f6-46c8-9343-7d9428ba7bbb" providerId="ADAL" clId="{9B666900-FFD1-4830-97B2-532FA2A8F140}" dt="2025-02-24T13:27:12.451" v="524" actId="20577"/>
        <pc:sldMkLst>
          <pc:docMk/>
          <pc:sldMk cId="2712336474" sldId="266"/>
        </pc:sldMkLst>
      </pc:sldChg>
      <pc:sldChg chg="addSp delSp modSp add mod">
        <pc:chgData name="Alexander Milward" userId="cbb52dd4-e5f6-46c8-9343-7d9428ba7bbb" providerId="ADAL" clId="{9B666900-FFD1-4830-97B2-532FA2A8F140}" dt="2025-02-24T13:28:32.530" v="532" actId="27614"/>
        <pc:sldMkLst>
          <pc:docMk/>
          <pc:sldMk cId="2991823005" sldId="267"/>
        </pc:sldMkLst>
      </pc:sldChg>
      <pc:sldChg chg="addSp delSp modSp add mod">
        <pc:chgData name="Alexander Milward" userId="cbb52dd4-e5f6-46c8-9343-7d9428ba7bbb" providerId="ADAL" clId="{9B666900-FFD1-4830-97B2-532FA2A8F140}" dt="2025-02-24T13:28:44.211" v="536" actId="27614"/>
        <pc:sldMkLst>
          <pc:docMk/>
          <pc:sldMk cId="454479857" sldId="268"/>
        </pc:sldMkLst>
      </pc:sldChg>
      <pc:sldChg chg="delSp add del mod">
        <pc:chgData name="Alexander Milward" userId="cbb52dd4-e5f6-46c8-9343-7d9428ba7bbb" providerId="ADAL" clId="{9B666900-FFD1-4830-97B2-532FA2A8F140}" dt="2025-02-24T13:28:21.660" v="530" actId="2696"/>
        <pc:sldMkLst>
          <pc:docMk/>
          <pc:sldMk cId="3619941280" sldId="268"/>
        </pc:sldMkLst>
      </pc:sldChg>
    </pc:docChg>
  </pc:docChgLst>
  <pc:docChgLst>
    <pc:chgData name="Chloe Rodic" userId="85c4b904-cf81-48ab-b314-8f3c795b453b" providerId="ADAL" clId="{4F673317-4C57-47A6-8534-76E2EF46A251}"/>
    <pc:docChg chg="undo custSel addSld delSld modSld addSection delSection modSection">
      <pc:chgData name="Chloe Rodic" userId="85c4b904-cf81-48ab-b314-8f3c795b453b" providerId="ADAL" clId="{4F673317-4C57-47A6-8534-76E2EF46A251}" dt="2025-02-21T11:12:45.112" v="1440" actId="1076"/>
      <pc:docMkLst>
        <pc:docMk/>
      </pc:docMkLst>
      <pc:sldChg chg="addSp modSp add del mod modNotesTx">
        <pc:chgData name="Chloe Rodic" userId="85c4b904-cf81-48ab-b314-8f3c795b453b" providerId="ADAL" clId="{4F673317-4C57-47A6-8534-76E2EF46A251}" dt="2025-02-21T10:25:58.154" v="625" actId="20577"/>
        <pc:sldMkLst>
          <pc:docMk/>
          <pc:sldMk cId="2182997771" sldId="256"/>
        </pc:sldMkLst>
      </pc:sldChg>
      <pc:sldChg chg="addSp modSp add del mod modNotesTx">
        <pc:chgData name="Chloe Rodic" userId="85c4b904-cf81-48ab-b314-8f3c795b453b" providerId="ADAL" clId="{4F673317-4C57-47A6-8534-76E2EF46A251}" dt="2025-02-21T10:26:04.363" v="633" actId="20577"/>
        <pc:sldMkLst>
          <pc:docMk/>
          <pc:sldMk cId="3375582048" sldId="257"/>
        </pc:sldMkLst>
      </pc:sldChg>
      <pc:sldChg chg="addSp delSp modSp add del mod modNotesTx">
        <pc:chgData name="Chloe Rodic" userId="85c4b904-cf81-48ab-b314-8f3c795b453b" providerId="ADAL" clId="{4F673317-4C57-47A6-8534-76E2EF46A251}" dt="2025-02-21T10:53:42.427" v="1104" actId="12788"/>
        <pc:sldMkLst>
          <pc:docMk/>
          <pc:sldMk cId="2137970680" sldId="258"/>
        </pc:sldMkLst>
      </pc:sldChg>
      <pc:sldChg chg="addSp delSp modSp add del mod">
        <pc:chgData name="Chloe Rodic" userId="85c4b904-cf81-48ab-b314-8f3c795b453b" providerId="ADAL" clId="{4F673317-4C57-47A6-8534-76E2EF46A251}" dt="2025-02-21T10:45:05.426" v="1081" actId="12788"/>
        <pc:sldMkLst>
          <pc:docMk/>
          <pc:sldMk cId="366035441" sldId="259"/>
        </pc:sldMkLst>
      </pc:sldChg>
      <pc:sldChg chg="addSp delSp modSp add del mod">
        <pc:chgData name="Chloe Rodic" userId="85c4b904-cf81-48ab-b314-8f3c795b453b" providerId="ADAL" clId="{4F673317-4C57-47A6-8534-76E2EF46A251}" dt="2025-02-21T11:12:45.112" v="1440" actId="1076"/>
        <pc:sldMkLst>
          <pc:docMk/>
          <pc:sldMk cId="4290288293" sldId="260"/>
        </pc:sldMkLst>
      </pc:sldChg>
      <pc:sldChg chg="addSp delSp modSp add del mod">
        <pc:chgData name="Chloe Rodic" userId="85c4b904-cf81-48ab-b314-8f3c795b453b" providerId="ADAL" clId="{4F673317-4C57-47A6-8534-76E2EF46A251}" dt="2025-02-21T11:11:12.650" v="1439" actId="1076"/>
        <pc:sldMkLst>
          <pc:docMk/>
          <pc:sldMk cId="2904369179" sldId="261"/>
        </pc:sldMkLst>
      </pc:sldChg>
      <pc:sldChg chg="delSp new del mod">
        <pc:chgData name="Chloe Rodic" userId="85c4b904-cf81-48ab-b314-8f3c795b453b" providerId="ADAL" clId="{4F673317-4C57-47A6-8534-76E2EF46A251}" dt="2025-02-20T15:16:27.052" v="507" actId="47"/>
        <pc:sldMkLst>
          <pc:docMk/>
          <pc:sldMk cId="1968625017" sldId="262"/>
        </pc:sldMkLst>
      </pc:sldChg>
      <pc:sldChg chg="addSp delSp modSp add del mod modNotesTx">
        <pc:chgData name="Chloe Rodic" userId="85c4b904-cf81-48ab-b314-8f3c795b453b" providerId="ADAL" clId="{4F673317-4C57-47A6-8534-76E2EF46A251}" dt="2025-02-21T10:26:28.255" v="646" actId="1076"/>
        <pc:sldMkLst>
          <pc:docMk/>
          <pc:sldMk cId="3052568837" sldId="262"/>
        </pc:sldMkLst>
      </pc:sldChg>
    </pc:docChg>
  </pc:docChgLst>
  <pc:docChgLst>
    <pc:chgData name="Chloe Rodic" userId="85c4b904-cf81-48ab-b314-8f3c795b453b" providerId="ADAL" clId="{A5FDD892-8963-4A35-95CA-D01A702E69D1}"/>
    <pc:docChg chg="undo custSel addSld modSld">
      <pc:chgData name="Chloe Rodic" userId="85c4b904-cf81-48ab-b314-8f3c795b453b" providerId="ADAL" clId="{A5FDD892-8963-4A35-95CA-D01A702E69D1}" dt="2025-04-11T09:39:14.853" v="73" actId="1076"/>
      <pc:docMkLst>
        <pc:docMk/>
      </pc:docMkLst>
      <pc:sldChg chg="addSp delSp modSp mod">
        <pc:chgData name="Chloe Rodic" userId="85c4b904-cf81-48ab-b314-8f3c795b453b" providerId="ADAL" clId="{A5FDD892-8963-4A35-95CA-D01A702E69D1}" dt="2025-04-11T08:50:17.776" v="6" actId="962"/>
        <pc:sldMkLst>
          <pc:docMk/>
          <pc:sldMk cId="2021095196" sldId="265"/>
        </pc:sldMkLst>
      </pc:sldChg>
      <pc:sldChg chg="addSp delSp modSp mod">
        <pc:chgData name="Chloe Rodic" userId="85c4b904-cf81-48ab-b314-8f3c795b453b" providerId="ADAL" clId="{A5FDD892-8963-4A35-95CA-D01A702E69D1}" dt="2025-04-11T08:50:36.058" v="10" actId="962"/>
        <pc:sldMkLst>
          <pc:docMk/>
          <pc:sldMk cId="2515326032" sldId="267"/>
        </pc:sldMkLst>
      </pc:sldChg>
      <pc:sldChg chg="addSp delSp modSp mod">
        <pc:chgData name="Chloe Rodic" userId="85c4b904-cf81-48ab-b314-8f3c795b453b" providerId="ADAL" clId="{A5FDD892-8963-4A35-95CA-D01A702E69D1}" dt="2025-04-11T08:50:56.426" v="14" actId="962"/>
        <pc:sldMkLst>
          <pc:docMk/>
          <pc:sldMk cId="52319355" sldId="270"/>
        </pc:sldMkLst>
      </pc:sldChg>
      <pc:sldChg chg="addSp modSp mod">
        <pc:chgData name="Chloe Rodic" userId="85c4b904-cf81-48ab-b314-8f3c795b453b" providerId="ADAL" clId="{A5FDD892-8963-4A35-95CA-D01A702E69D1}" dt="2025-04-11T09:23:22.163" v="63" actId="1076"/>
        <pc:sldMkLst>
          <pc:docMk/>
          <pc:sldMk cId="1928072218" sldId="306"/>
        </pc:sldMkLst>
        <pc:picChg chg="add mod">
          <ac:chgData name="Chloe Rodic" userId="85c4b904-cf81-48ab-b314-8f3c795b453b" providerId="ADAL" clId="{A5FDD892-8963-4A35-95CA-D01A702E69D1}" dt="2025-04-11T09:23:22.163" v="63" actId="1076"/>
          <ac:picMkLst>
            <pc:docMk/>
            <pc:sldMk cId="1928072218" sldId="306"/>
            <ac:picMk id="6" creationId="{68549A77-C406-2DF7-50C1-ED87B240E652}"/>
          </ac:picMkLst>
        </pc:picChg>
      </pc:sldChg>
      <pc:sldChg chg="modSp mod">
        <pc:chgData name="Chloe Rodic" userId="85c4b904-cf81-48ab-b314-8f3c795b453b" providerId="ADAL" clId="{A5FDD892-8963-4A35-95CA-D01A702E69D1}" dt="2025-04-11T09:39:08.451" v="72" actId="1076"/>
        <pc:sldMkLst>
          <pc:docMk/>
          <pc:sldMk cId="3340900492" sldId="309"/>
        </pc:sldMkLst>
      </pc:sldChg>
      <pc:sldChg chg="modSp mod">
        <pc:chgData name="Chloe Rodic" userId="85c4b904-cf81-48ab-b314-8f3c795b453b" providerId="ADAL" clId="{A5FDD892-8963-4A35-95CA-D01A702E69D1}" dt="2025-04-11T09:32:24.876" v="65" actId="1076"/>
        <pc:sldMkLst>
          <pc:docMk/>
          <pc:sldMk cId="1990145010" sldId="330"/>
        </pc:sldMkLst>
        <pc:spChg chg="mod">
          <ac:chgData name="Chloe Rodic" userId="85c4b904-cf81-48ab-b314-8f3c795b453b" providerId="ADAL" clId="{A5FDD892-8963-4A35-95CA-D01A702E69D1}" dt="2025-04-11T09:32:24.876" v="65" actId="1076"/>
          <ac:spMkLst>
            <pc:docMk/>
            <pc:sldMk cId="1990145010" sldId="330"/>
            <ac:spMk id="2" creationId="{27128BA1-B1F6-F33C-028C-D1C187D0A26B}"/>
          </ac:spMkLst>
        </pc:spChg>
      </pc:sldChg>
      <pc:sldChg chg="modSp mod">
        <pc:chgData name="Chloe Rodic" userId="85c4b904-cf81-48ab-b314-8f3c795b453b" providerId="ADAL" clId="{A5FDD892-8963-4A35-95CA-D01A702E69D1}" dt="2025-04-11T09:24:18.584" v="64" actId="1076"/>
        <pc:sldMkLst>
          <pc:docMk/>
          <pc:sldMk cId="1890795657" sldId="331"/>
        </pc:sldMkLst>
        <pc:spChg chg="mod">
          <ac:chgData name="Chloe Rodic" userId="85c4b904-cf81-48ab-b314-8f3c795b453b" providerId="ADAL" clId="{A5FDD892-8963-4A35-95CA-D01A702E69D1}" dt="2025-04-11T09:24:18.584" v="64" actId="1076"/>
          <ac:spMkLst>
            <pc:docMk/>
            <pc:sldMk cId="1890795657" sldId="331"/>
            <ac:spMk id="4" creationId="{438394C6-AE32-FAA4-D516-C760B0BA09EA}"/>
          </ac:spMkLst>
        </pc:spChg>
      </pc:sldChg>
      <pc:sldChg chg="modSp mod">
        <pc:chgData name="Chloe Rodic" userId="85c4b904-cf81-48ab-b314-8f3c795b453b" providerId="ADAL" clId="{A5FDD892-8963-4A35-95CA-D01A702E69D1}" dt="2025-04-11T09:38:01.896" v="66" actId="1076"/>
        <pc:sldMkLst>
          <pc:docMk/>
          <pc:sldMk cId="2149700993" sldId="335"/>
        </pc:sldMkLst>
        <pc:spChg chg="mod">
          <ac:chgData name="Chloe Rodic" userId="85c4b904-cf81-48ab-b314-8f3c795b453b" providerId="ADAL" clId="{A5FDD892-8963-4A35-95CA-D01A702E69D1}" dt="2025-04-11T09:38:01.896" v="66" actId="1076"/>
          <ac:spMkLst>
            <pc:docMk/>
            <pc:sldMk cId="2149700993" sldId="335"/>
            <ac:spMk id="6" creationId="{14E687C8-733D-CA4D-23ED-8BAA836178DE}"/>
          </ac:spMkLst>
        </pc:spChg>
      </pc:sldChg>
      <pc:sldChg chg="modSp mod">
        <pc:chgData name="Chloe Rodic" userId="85c4b904-cf81-48ab-b314-8f3c795b453b" providerId="ADAL" clId="{A5FDD892-8963-4A35-95CA-D01A702E69D1}" dt="2025-04-11T09:38:16.543" v="67" actId="1076"/>
        <pc:sldMkLst>
          <pc:docMk/>
          <pc:sldMk cId="2071639516" sldId="337"/>
        </pc:sldMkLst>
        <pc:spChg chg="mod">
          <ac:chgData name="Chloe Rodic" userId="85c4b904-cf81-48ab-b314-8f3c795b453b" providerId="ADAL" clId="{A5FDD892-8963-4A35-95CA-D01A702E69D1}" dt="2025-04-11T09:38:16.543" v="67" actId="1076"/>
          <ac:spMkLst>
            <pc:docMk/>
            <pc:sldMk cId="2071639516" sldId="337"/>
            <ac:spMk id="4" creationId="{CE48467F-7CA4-4AC2-D6ED-A65E7C823C04}"/>
          </ac:spMkLst>
        </pc:spChg>
      </pc:sldChg>
      <pc:sldChg chg="modSp mod">
        <pc:chgData name="Chloe Rodic" userId="85c4b904-cf81-48ab-b314-8f3c795b453b" providerId="ADAL" clId="{A5FDD892-8963-4A35-95CA-D01A702E69D1}" dt="2025-04-11T09:39:14.853" v="73" actId="1076"/>
        <pc:sldMkLst>
          <pc:docMk/>
          <pc:sldMk cId="2833689617" sldId="339"/>
        </pc:sldMkLst>
        <pc:spChg chg="mod">
          <ac:chgData name="Chloe Rodic" userId="85c4b904-cf81-48ab-b314-8f3c795b453b" providerId="ADAL" clId="{A5FDD892-8963-4A35-95CA-D01A702E69D1}" dt="2025-04-11T09:39:14.853" v="73" actId="1076"/>
          <ac:spMkLst>
            <pc:docMk/>
            <pc:sldMk cId="2833689617" sldId="339"/>
            <ac:spMk id="2" creationId="{728D08F4-DC28-19BE-9A2E-207F005DD251}"/>
          </ac:spMkLst>
        </pc:spChg>
      </pc:sldChg>
      <pc:sldChg chg="addSp modSp mod">
        <pc:chgData name="Chloe Rodic" userId="85c4b904-cf81-48ab-b314-8f3c795b453b" providerId="ADAL" clId="{A5FDD892-8963-4A35-95CA-D01A702E69D1}" dt="2025-04-11T09:22:58.041" v="61" actId="1036"/>
        <pc:sldMkLst>
          <pc:docMk/>
          <pc:sldMk cId="1603881435" sldId="350"/>
        </pc:sldMkLst>
        <pc:picChg chg="add mod">
          <ac:chgData name="Chloe Rodic" userId="85c4b904-cf81-48ab-b314-8f3c795b453b" providerId="ADAL" clId="{A5FDD892-8963-4A35-95CA-D01A702E69D1}" dt="2025-04-11T09:22:13.083" v="31" actId="1076"/>
          <ac:picMkLst>
            <pc:docMk/>
            <pc:sldMk cId="1603881435" sldId="350"/>
            <ac:picMk id="17" creationId="{E9E1519C-D11E-13C4-70CF-4E3F33C36E88}"/>
          </ac:picMkLst>
        </pc:picChg>
        <pc:picChg chg="add mod">
          <ac:chgData name="Chloe Rodic" userId="85c4b904-cf81-48ab-b314-8f3c795b453b" providerId="ADAL" clId="{A5FDD892-8963-4A35-95CA-D01A702E69D1}" dt="2025-04-11T09:22:24.259" v="36" actId="1076"/>
          <ac:picMkLst>
            <pc:docMk/>
            <pc:sldMk cId="1603881435" sldId="350"/>
            <ac:picMk id="19" creationId="{BFCF7AF1-3393-C2B9-FD17-03ADB1B23B86}"/>
          </ac:picMkLst>
        </pc:picChg>
        <pc:picChg chg="add mod">
          <ac:chgData name="Chloe Rodic" userId="85c4b904-cf81-48ab-b314-8f3c795b453b" providerId="ADAL" clId="{A5FDD892-8963-4A35-95CA-D01A702E69D1}" dt="2025-04-11T09:22:38.033" v="45" actId="1037"/>
          <ac:picMkLst>
            <pc:docMk/>
            <pc:sldMk cId="1603881435" sldId="350"/>
            <ac:picMk id="21" creationId="{A85DC68A-131B-9C10-F7A0-FCC2CBC4CAEB}"/>
          </ac:picMkLst>
        </pc:picChg>
        <pc:picChg chg="add mod">
          <ac:chgData name="Chloe Rodic" userId="85c4b904-cf81-48ab-b314-8f3c795b453b" providerId="ADAL" clId="{A5FDD892-8963-4A35-95CA-D01A702E69D1}" dt="2025-04-11T09:22:58.041" v="61" actId="1036"/>
          <ac:picMkLst>
            <pc:docMk/>
            <pc:sldMk cId="1603881435" sldId="350"/>
            <ac:picMk id="23" creationId="{3010783D-0E0F-63CD-1797-6FEA4B176DC8}"/>
          </ac:picMkLst>
        </pc:picChg>
      </pc:sldChg>
      <pc:sldChg chg="addSp delSp modSp mod">
        <pc:chgData name="Chloe Rodic" userId="85c4b904-cf81-48ab-b314-8f3c795b453b" providerId="ADAL" clId="{A5FDD892-8963-4A35-95CA-D01A702E69D1}" dt="2025-04-11T08:49:58.480" v="2" actId="27614"/>
        <pc:sldMkLst>
          <pc:docMk/>
          <pc:sldMk cId="2700140754" sldId="352"/>
        </pc:sldMkLst>
      </pc:sldChg>
      <pc:sldChg chg="addSp delSp modSp new mod">
        <pc:chgData name="Chloe Rodic" userId="85c4b904-cf81-48ab-b314-8f3c795b453b" providerId="ADAL" clId="{A5FDD892-8963-4A35-95CA-D01A702E69D1}" dt="2025-04-11T08:51:39.811" v="23" actId="962"/>
        <pc:sldMkLst>
          <pc:docMk/>
          <pc:sldMk cId="304115058" sldId="354"/>
        </pc:sldMkLst>
        <pc:picChg chg="add mod">
          <ac:chgData name="Chloe Rodic" userId="85c4b904-cf81-48ab-b314-8f3c795b453b" providerId="ADAL" clId="{A5FDD892-8963-4A35-95CA-D01A702E69D1}" dt="2025-04-11T08:51:39.811" v="23" actId="962"/>
          <ac:picMkLst>
            <pc:docMk/>
            <pc:sldMk cId="304115058" sldId="354"/>
            <ac:picMk id="5" creationId="{851B1FC2-242D-D863-0249-667667D53940}"/>
          </ac:picMkLst>
        </pc:picChg>
      </pc:sldChg>
      <pc:sldChg chg="addSp delSp modSp new mod">
        <pc:chgData name="Chloe Rodic" userId="85c4b904-cf81-48ab-b314-8f3c795b453b" providerId="ADAL" clId="{A5FDD892-8963-4A35-95CA-D01A702E69D1}" dt="2025-04-11T08:51:49.580" v="25" actId="27614"/>
        <pc:sldMkLst>
          <pc:docMk/>
          <pc:sldMk cId="2044937136" sldId="355"/>
        </pc:sldMkLst>
      </pc:sldChg>
    </pc:docChg>
  </pc:docChgLst>
  <pc:docChgLst>
    <pc:chgData name="Alexander Milward" userId="cbb52dd4-e5f6-46c8-9343-7d9428ba7bbb" providerId="ADAL" clId="{64FADDA4-3753-4B73-B6F4-FEA771694FFE}"/>
    <pc:docChg chg="undo custSel addSld delSld modSld">
      <pc:chgData name="Alexander Milward" userId="cbb52dd4-e5f6-46c8-9343-7d9428ba7bbb" providerId="ADAL" clId="{64FADDA4-3753-4B73-B6F4-FEA771694FFE}" dt="2025-03-18T09:24:33.692" v="16" actId="1076"/>
      <pc:docMkLst>
        <pc:docMk/>
      </pc:docMkLst>
      <pc:sldChg chg="add del">
        <pc:chgData name="Alexander Milward" userId="cbb52dd4-e5f6-46c8-9343-7d9428ba7bbb" providerId="ADAL" clId="{64FADDA4-3753-4B73-B6F4-FEA771694FFE}" dt="2025-03-18T08:47:11.635" v="1" actId="2696"/>
        <pc:sldMkLst>
          <pc:docMk/>
          <pc:sldMk cId="164022367" sldId="257"/>
        </pc:sldMkLst>
      </pc:sldChg>
      <pc:sldChg chg="modSp mod">
        <pc:chgData name="Alexander Milward" userId="cbb52dd4-e5f6-46c8-9343-7d9428ba7bbb" providerId="ADAL" clId="{64FADDA4-3753-4B73-B6F4-FEA771694FFE}" dt="2025-03-18T09:24:33.692" v="16" actId="1076"/>
        <pc:sldMkLst>
          <pc:docMk/>
          <pc:sldMk cId="2983199058" sldId="299"/>
        </pc:sldMkLst>
        <pc:spChg chg="mod">
          <ac:chgData name="Alexander Milward" userId="cbb52dd4-e5f6-46c8-9343-7d9428ba7bbb" providerId="ADAL" clId="{64FADDA4-3753-4B73-B6F4-FEA771694FFE}" dt="2025-03-18T09:24:33.692" v="16" actId="1076"/>
          <ac:spMkLst>
            <pc:docMk/>
            <pc:sldMk cId="2983199058" sldId="299"/>
            <ac:spMk id="2" creationId="{A1D750BD-C921-0CA5-538E-372BA629F2E1}"/>
          </ac:spMkLst>
        </pc:spChg>
      </pc:sldChg>
    </pc:docChg>
  </pc:docChgLst>
  <pc:docChgLst>
    <pc:chgData name="Alexander Milward" userId="cbb52dd4-e5f6-46c8-9343-7d9428ba7bbb" providerId="ADAL" clId="{822AAC4F-58B6-4B0E-A518-7FEB16CE6D63}"/>
    <pc:docChg chg="undo custSel modSld">
      <pc:chgData name="Alexander Milward" userId="cbb52dd4-e5f6-46c8-9343-7d9428ba7bbb" providerId="ADAL" clId="{822AAC4F-58B6-4B0E-A518-7FEB16CE6D63}" dt="2025-03-17T14:39:01.230" v="237" actId="20577"/>
      <pc:docMkLst>
        <pc:docMk/>
      </pc:docMkLst>
      <pc:sldChg chg="modSp mod">
        <pc:chgData name="Alexander Milward" userId="cbb52dd4-e5f6-46c8-9343-7d9428ba7bbb" providerId="ADAL" clId="{822AAC4F-58B6-4B0E-A518-7FEB16CE6D63}" dt="2025-03-17T14:13:32.912" v="12" actId="948"/>
        <pc:sldMkLst>
          <pc:docMk/>
          <pc:sldMk cId="3499363283" sldId="290"/>
        </pc:sldMkLst>
        <pc:spChg chg="mod">
          <ac:chgData name="Alexander Milward" userId="cbb52dd4-e5f6-46c8-9343-7d9428ba7bbb" providerId="ADAL" clId="{822AAC4F-58B6-4B0E-A518-7FEB16CE6D63}" dt="2025-03-17T14:12:59.999" v="10" actId="948"/>
          <ac:spMkLst>
            <pc:docMk/>
            <pc:sldMk cId="3499363283" sldId="290"/>
            <ac:spMk id="2" creationId="{6A729EB3-E436-CB2F-8B32-46759F13C69B}"/>
          </ac:spMkLst>
        </pc:spChg>
        <pc:spChg chg="mod">
          <ac:chgData name="Alexander Milward" userId="cbb52dd4-e5f6-46c8-9343-7d9428ba7bbb" providerId="ADAL" clId="{822AAC4F-58B6-4B0E-A518-7FEB16CE6D63}" dt="2025-03-17T14:13:11.585" v="11" actId="948"/>
          <ac:spMkLst>
            <pc:docMk/>
            <pc:sldMk cId="3499363283" sldId="290"/>
            <ac:spMk id="3" creationId="{87794D82-9C76-3B9B-BCC6-C59B3DF1FF91}"/>
          </ac:spMkLst>
        </pc:spChg>
        <pc:spChg chg="mod">
          <ac:chgData name="Alexander Milward" userId="cbb52dd4-e5f6-46c8-9343-7d9428ba7bbb" providerId="ADAL" clId="{822AAC4F-58B6-4B0E-A518-7FEB16CE6D63}" dt="2025-03-17T14:13:32.912" v="12" actId="948"/>
          <ac:spMkLst>
            <pc:docMk/>
            <pc:sldMk cId="3499363283" sldId="290"/>
            <ac:spMk id="12" creationId="{7C5FCBFE-5C25-7ED9-B943-96457C88556C}"/>
          </ac:spMkLst>
        </pc:spChg>
      </pc:sldChg>
      <pc:sldChg chg="modSp mod">
        <pc:chgData name="Alexander Milward" userId="cbb52dd4-e5f6-46c8-9343-7d9428ba7bbb" providerId="ADAL" clId="{822AAC4F-58B6-4B0E-A518-7FEB16CE6D63}" dt="2025-03-17T14:11:34.950" v="6" actId="948"/>
        <pc:sldMkLst>
          <pc:docMk/>
          <pc:sldMk cId="4262072274" sldId="291"/>
        </pc:sldMkLst>
        <pc:spChg chg="mod">
          <ac:chgData name="Alexander Milward" userId="cbb52dd4-e5f6-46c8-9343-7d9428ba7bbb" providerId="ADAL" clId="{822AAC4F-58B6-4B0E-A518-7FEB16CE6D63}" dt="2025-03-17T14:11:34.950" v="6" actId="948"/>
          <ac:spMkLst>
            <pc:docMk/>
            <pc:sldMk cId="4262072274" sldId="291"/>
            <ac:spMk id="2" creationId="{1728F651-1DBC-A5BF-F181-622C3C2D3633}"/>
          </ac:spMkLst>
        </pc:spChg>
        <pc:spChg chg="mod">
          <ac:chgData name="Alexander Milward" userId="cbb52dd4-e5f6-46c8-9343-7d9428ba7bbb" providerId="ADAL" clId="{822AAC4F-58B6-4B0E-A518-7FEB16CE6D63}" dt="2025-03-17T14:11:21.582" v="5" actId="948"/>
          <ac:spMkLst>
            <pc:docMk/>
            <pc:sldMk cId="4262072274" sldId="291"/>
            <ac:spMk id="3" creationId="{7501CF6B-2D63-C808-2C14-6894B1DCB8B4}"/>
          </ac:spMkLst>
        </pc:spChg>
        <pc:spChg chg="mod">
          <ac:chgData name="Alexander Milward" userId="cbb52dd4-e5f6-46c8-9343-7d9428ba7bbb" providerId="ADAL" clId="{822AAC4F-58B6-4B0E-A518-7FEB16CE6D63}" dt="2025-03-17T14:11:03.217" v="4" actId="948"/>
          <ac:spMkLst>
            <pc:docMk/>
            <pc:sldMk cId="4262072274" sldId="291"/>
            <ac:spMk id="12" creationId="{7ABC32E5-8191-BA5F-1B55-B41395BFADFA}"/>
          </ac:spMkLst>
        </pc:spChg>
      </pc:sldChg>
      <pc:sldChg chg="modSp mod">
        <pc:chgData name="Alexander Milward" userId="cbb52dd4-e5f6-46c8-9343-7d9428ba7bbb" providerId="ADAL" clId="{822AAC4F-58B6-4B0E-A518-7FEB16CE6D63}" dt="2025-03-17T14:15:01.938" v="22" actId="14100"/>
        <pc:sldMkLst>
          <pc:docMk/>
          <pc:sldMk cId="3359817594" sldId="292"/>
        </pc:sldMkLst>
        <pc:spChg chg="mod">
          <ac:chgData name="Alexander Milward" userId="cbb52dd4-e5f6-46c8-9343-7d9428ba7bbb" providerId="ADAL" clId="{822AAC4F-58B6-4B0E-A518-7FEB16CE6D63}" dt="2025-03-17T14:14:10.526" v="13" actId="948"/>
          <ac:spMkLst>
            <pc:docMk/>
            <pc:sldMk cId="3359817594" sldId="292"/>
            <ac:spMk id="3" creationId="{82C66E9C-D415-57B5-4BAB-777C0534D6B8}"/>
          </ac:spMkLst>
        </pc:spChg>
        <pc:spChg chg="mod">
          <ac:chgData name="Alexander Milward" userId="cbb52dd4-e5f6-46c8-9343-7d9428ba7bbb" providerId="ADAL" clId="{822AAC4F-58B6-4B0E-A518-7FEB16CE6D63}" dt="2025-03-17T14:14:27.196" v="16" actId="948"/>
          <ac:spMkLst>
            <pc:docMk/>
            <pc:sldMk cId="3359817594" sldId="292"/>
            <ac:spMk id="4" creationId="{8159637B-3C04-5C1B-3F44-ADA7641C52A5}"/>
          </ac:spMkLst>
        </pc:spChg>
        <pc:spChg chg="mod">
          <ac:chgData name="Alexander Milward" userId="cbb52dd4-e5f6-46c8-9343-7d9428ba7bbb" providerId="ADAL" clId="{822AAC4F-58B6-4B0E-A518-7FEB16CE6D63}" dt="2025-03-17T14:14:27.196" v="16" actId="948"/>
          <ac:spMkLst>
            <pc:docMk/>
            <pc:sldMk cId="3359817594" sldId="292"/>
            <ac:spMk id="7" creationId="{63205D40-E216-3F15-E8CC-DAD5524EC572}"/>
          </ac:spMkLst>
        </pc:spChg>
        <pc:spChg chg="mod">
          <ac:chgData name="Alexander Milward" userId="cbb52dd4-e5f6-46c8-9343-7d9428ba7bbb" providerId="ADAL" clId="{822AAC4F-58B6-4B0E-A518-7FEB16CE6D63}" dt="2025-03-17T14:14:27.196" v="16" actId="948"/>
          <ac:spMkLst>
            <pc:docMk/>
            <pc:sldMk cId="3359817594" sldId="292"/>
            <ac:spMk id="9" creationId="{BE33A03D-07B6-1E87-DD30-CAF74DCC2B4E}"/>
          </ac:spMkLst>
        </pc:spChg>
        <pc:spChg chg="mod">
          <ac:chgData name="Alexander Milward" userId="cbb52dd4-e5f6-46c8-9343-7d9428ba7bbb" providerId="ADAL" clId="{822AAC4F-58B6-4B0E-A518-7FEB16CE6D63}" dt="2025-03-17T14:14:47.560" v="19" actId="1076"/>
          <ac:spMkLst>
            <pc:docMk/>
            <pc:sldMk cId="3359817594" sldId="292"/>
            <ac:spMk id="22" creationId="{835B441A-AEAF-935A-5F7F-2E83BA0B73DD}"/>
          </ac:spMkLst>
        </pc:spChg>
        <pc:spChg chg="mod">
          <ac:chgData name="Alexander Milward" userId="cbb52dd4-e5f6-46c8-9343-7d9428ba7bbb" providerId="ADAL" clId="{822AAC4F-58B6-4B0E-A518-7FEB16CE6D63}" dt="2025-03-17T14:15:01.938" v="22" actId="14100"/>
          <ac:spMkLst>
            <pc:docMk/>
            <pc:sldMk cId="3359817594" sldId="292"/>
            <ac:spMk id="23" creationId="{BE89F476-9870-7C84-01E6-B82AAF726C45}"/>
          </ac:spMkLst>
        </pc:spChg>
        <pc:spChg chg="mod">
          <ac:chgData name="Alexander Milward" userId="cbb52dd4-e5f6-46c8-9343-7d9428ba7bbb" providerId="ADAL" clId="{822AAC4F-58B6-4B0E-A518-7FEB16CE6D63}" dt="2025-03-17T14:14:54.769" v="20" actId="1076"/>
          <ac:spMkLst>
            <pc:docMk/>
            <pc:sldMk cId="3359817594" sldId="292"/>
            <ac:spMk id="24" creationId="{CDCC260F-F9AE-5AEC-1EF9-1E198098D215}"/>
          </ac:spMkLst>
        </pc:spChg>
      </pc:sldChg>
      <pc:sldChg chg="modSp mod">
        <pc:chgData name="Alexander Milward" userId="cbb52dd4-e5f6-46c8-9343-7d9428ba7bbb" providerId="ADAL" clId="{822AAC4F-58B6-4B0E-A518-7FEB16CE6D63}" dt="2025-03-17T14:16:22.560" v="25" actId="1076"/>
        <pc:sldMkLst>
          <pc:docMk/>
          <pc:sldMk cId="2266505213" sldId="293"/>
        </pc:sldMkLst>
        <pc:spChg chg="mod">
          <ac:chgData name="Alexander Milward" userId="cbb52dd4-e5f6-46c8-9343-7d9428ba7bbb" providerId="ADAL" clId="{822AAC4F-58B6-4B0E-A518-7FEB16CE6D63}" dt="2025-03-17T14:15:47.250" v="23" actId="948"/>
          <ac:spMkLst>
            <pc:docMk/>
            <pc:sldMk cId="2266505213" sldId="293"/>
            <ac:spMk id="3" creationId="{6186A64A-993F-F66A-B231-BDB93667CF0E}"/>
          </ac:spMkLst>
        </pc:spChg>
        <pc:spChg chg="mod">
          <ac:chgData name="Alexander Milward" userId="cbb52dd4-e5f6-46c8-9343-7d9428ba7bbb" providerId="ADAL" clId="{822AAC4F-58B6-4B0E-A518-7FEB16CE6D63}" dt="2025-03-17T14:15:47.250" v="23" actId="948"/>
          <ac:spMkLst>
            <pc:docMk/>
            <pc:sldMk cId="2266505213" sldId="293"/>
            <ac:spMk id="4" creationId="{D4AA8863-8327-2C62-295D-B7C98577964C}"/>
          </ac:spMkLst>
        </pc:spChg>
        <pc:spChg chg="mod">
          <ac:chgData name="Alexander Milward" userId="cbb52dd4-e5f6-46c8-9343-7d9428ba7bbb" providerId="ADAL" clId="{822AAC4F-58B6-4B0E-A518-7FEB16CE6D63}" dt="2025-03-17T14:15:47.250" v="23" actId="948"/>
          <ac:spMkLst>
            <pc:docMk/>
            <pc:sldMk cId="2266505213" sldId="293"/>
            <ac:spMk id="7" creationId="{FFC063E0-9F21-E17F-BF53-0EF0283E4A31}"/>
          </ac:spMkLst>
        </pc:spChg>
        <pc:spChg chg="mod">
          <ac:chgData name="Alexander Milward" userId="cbb52dd4-e5f6-46c8-9343-7d9428ba7bbb" providerId="ADAL" clId="{822AAC4F-58B6-4B0E-A518-7FEB16CE6D63}" dt="2025-03-17T14:15:47.250" v="23" actId="948"/>
          <ac:spMkLst>
            <pc:docMk/>
            <pc:sldMk cId="2266505213" sldId="293"/>
            <ac:spMk id="9" creationId="{D30D98F2-4F78-B84C-0FD8-BEE57F046021}"/>
          </ac:spMkLst>
        </pc:spChg>
        <pc:spChg chg="mod">
          <ac:chgData name="Alexander Milward" userId="cbb52dd4-e5f6-46c8-9343-7d9428ba7bbb" providerId="ADAL" clId="{822AAC4F-58B6-4B0E-A518-7FEB16CE6D63}" dt="2025-03-17T14:15:47.250" v="23" actId="948"/>
          <ac:spMkLst>
            <pc:docMk/>
            <pc:sldMk cId="2266505213" sldId="293"/>
            <ac:spMk id="22" creationId="{DF1F8E47-E93C-DF8B-C6B3-F2D43C2254A7}"/>
          </ac:spMkLst>
        </pc:spChg>
        <pc:spChg chg="mod">
          <ac:chgData name="Alexander Milward" userId="cbb52dd4-e5f6-46c8-9343-7d9428ba7bbb" providerId="ADAL" clId="{822AAC4F-58B6-4B0E-A518-7FEB16CE6D63}" dt="2025-03-17T14:15:47.250" v="23" actId="948"/>
          <ac:spMkLst>
            <pc:docMk/>
            <pc:sldMk cId="2266505213" sldId="293"/>
            <ac:spMk id="23" creationId="{F74BACE6-AF0F-76BE-81A2-9BAED9DA2C1A}"/>
          </ac:spMkLst>
        </pc:spChg>
        <pc:spChg chg="mod">
          <ac:chgData name="Alexander Milward" userId="cbb52dd4-e5f6-46c8-9343-7d9428ba7bbb" providerId="ADAL" clId="{822AAC4F-58B6-4B0E-A518-7FEB16CE6D63}" dt="2025-03-17T14:16:22.560" v="25" actId="1076"/>
          <ac:spMkLst>
            <pc:docMk/>
            <pc:sldMk cId="2266505213" sldId="293"/>
            <ac:spMk id="24" creationId="{B3533D53-B0F2-7207-ECB2-5DC9E521B999}"/>
          </ac:spMkLst>
        </pc:spChg>
      </pc:sldChg>
      <pc:sldChg chg="modSp mod">
        <pc:chgData name="Alexander Milward" userId="cbb52dd4-e5f6-46c8-9343-7d9428ba7bbb" providerId="ADAL" clId="{822AAC4F-58B6-4B0E-A518-7FEB16CE6D63}" dt="2025-03-17T14:22:16.030" v="53" actId="948"/>
        <pc:sldMkLst>
          <pc:docMk/>
          <pc:sldMk cId="903438001" sldId="294"/>
        </pc:sldMkLst>
      </pc:sldChg>
      <pc:sldChg chg="modSp mod">
        <pc:chgData name="Alexander Milward" userId="cbb52dd4-e5f6-46c8-9343-7d9428ba7bbb" providerId="ADAL" clId="{822AAC4F-58B6-4B0E-A518-7FEB16CE6D63}" dt="2025-03-17T14:17:41.847" v="26" actId="948"/>
        <pc:sldMkLst>
          <pc:docMk/>
          <pc:sldMk cId="1705024923" sldId="295"/>
        </pc:sldMkLst>
      </pc:sldChg>
      <pc:sldChg chg="modSp mod">
        <pc:chgData name="Alexander Milward" userId="cbb52dd4-e5f6-46c8-9343-7d9428ba7bbb" providerId="ADAL" clId="{822AAC4F-58B6-4B0E-A518-7FEB16CE6D63}" dt="2025-03-17T14:18:53.677" v="47" actId="1038"/>
        <pc:sldMkLst>
          <pc:docMk/>
          <pc:sldMk cId="3573494452" sldId="296"/>
        </pc:sldMkLst>
        <pc:spChg chg="mod">
          <ac:chgData name="Alexander Milward" userId="cbb52dd4-e5f6-46c8-9343-7d9428ba7bbb" providerId="ADAL" clId="{822AAC4F-58B6-4B0E-A518-7FEB16CE6D63}" dt="2025-03-17T14:18:53.677" v="47" actId="1038"/>
          <ac:spMkLst>
            <pc:docMk/>
            <pc:sldMk cId="3573494452" sldId="296"/>
            <ac:spMk id="6" creationId="{3F7CCA4A-1BC4-4EB3-3657-FA1DD342BC36}"/>
          </ac:spMkLst>
        </pc:spChg>
        <pc:spChg chg="mod">
          <ac:chgData name="Alexander Milward" userId="cbb52dd4-e5f6-46c8-9343-7d9428ba7bbb" providerId="ADAL" clId="{822AAC4F-58B6-4B0E-A518-7FEB16CE6D63}" dt="2025-03-17T14:18:47.410" v="39" actId="1037"/>
          <ac:spMkLst>
            <pc:docMk/>
            <pc:sldMk cId="3573494452" sldId="296"/>
            <ac:spMk id="9" creationId="{0F3C505B-D0FF-E0D1-2BC8-4263144B230A}"/>
          </ac:spMkLst>
        </pc:spChg>
        <pc:spChg chg="mod">
          <ac:chgData name="Alexander Milward" userId="cbb52dd4-e5f6-46c8-9343-7d9428ba7bbb" providerId="ADAL" clId="{822AAC4F-58B6-4B0E-A518-7FEB16CE6D63}" dt="2025-03-17T14:18:53.677" v="47" actId="1038"/>
          <ac:spMkLst>
            <pc:docMk/>
            <pc:sldMk cId="3573494452" sldId="296"/>
            <ac:spMk id="13" creationId="{9F4EED43-4EE1-5A5A-6117-FFAD896BB13C}"/>
          </ac:spMkLst>
        </pc:spChg>
        <pc:spChg chg="mod">
          <ac:chgData name="Alexander Milward" userId="cbb52dd4-e5f6-46c8-9343-7d9428ba7bbb" providerId="ADAL" clId="{822AAC4F-58B6-4B0E-A518-7FEB16CE6D63}" dt="2025-03-17T14:18:47.410" v="39" actId="1037"/>
          <ac:spMkLst>
            <pc:docMk/>
            <pc:sldMk cId="3573494452" sldId="296"/>
            <ac:spMk id="16" creationId="{92524E0E-7128-77A9-8E38-37165D362FA6}"/>
          </ac:spMkLst>
        </pc:spChg>
        <pc:spChg chg="mod">
          <ac:chgData name="Alexander Milward" userId="cbb52dd4-e5f6-46c8-9343-7d9428ba7bbb" providerId="ADAL" clId="{822AAC4F-58B6-4B0E-A518-7FEB16CE6D63}" dt="2025-03-17T14:17:58.617" v="27" actId="948"/>
          <ac:spMkLst>
            <pc:docMk/>
            <pc:sldMk cId="3573494452" sldId="296"/>
            <ac:spMk id="18" creationId="{8F2458CC-CC0F-62E9-D0AF-05E4A6D17C01}"/>
          </ac:spMkLst>
        </pc:spChg>
        <pc:spChg chg="mod">
          <ac:chgData name="Alexander Milward" userId="cbb52dd4-e5f6-46c8-9343-7d9428ba7bbb" providerId="ADAL" clId="{822AAC4F-58B6-4B0E-A518-7FEB16CE6D63}" dt="2025-03-17T14:17:58.617" v="27" actId="948"/>
          <ac:spMkLst>
            <pc:docMk/>
            <pc:sldMk cId="3573494452" sldId="296"/>
            <ac:spMk id="21" creationId="{26AA400D-3CC3-21C2-118E-0D0F53EED5CD}"/>
          </ac:spMkLst>
        </pc:spChg>
        <pc:spChg chg="mod">
          <ac:chgData name="Alexander Milward" userId="cbb52dd4-e5f6-46c8-9343-7d9428ba7bbb" providerId="ADAL" clId="{822AAC4F-58B6-4B0E-A518-7FEB16CE6D63}" dt="2025-03-17T14:17:58.617" v="27" actId="948"/>
          <ac:spMkLst>
            <pc:docMk/>
            <pc:sldMk cId="3573494452" sldId="296"/>
            <ac:spMk id="22" creationId="{CAFB18D9-2741-4250-B54C-30BE1150C5B8}"/>
          </ac:spMkLst>
        </pc:spChg>
        <pc:spChg chg="mod">
          <ac:chgData name="Alexander Milward" userId="cbb52dd4-e5f6-46c8-9343-7d9428ba7bbb" providerId="ADAL" clId="{822AAC4F-58B6-4B0E-A518-7FEB16CE6D63}" dt="2025-03-17T14:18:47.410" v="39" actId="1037"/>
          <ac:spMkLst>
            <pc:docMk/>
            <pc:sldMk cId="3573494452" sldId="296"/>
            <ac:spMk id="27" creationId="{04EA9DC2-7A74-93DC-4441-CA3BB3EEBBE7}"/>
          </ac:spMkLst>
        </pc:spChg>
        <pc:spChg chg="mod">
          <ac:chgData name="Alexander Milward" userId="cbb52dd4-e5f6-46c8-9343-7d9428ba7bbb" providerId="ADAL" clId="{822AAC4F-58B6-4B0E-A518-7FEB16CE6D63}" dt="2025-03-17T14:18:53.677" v="47" actId="1038"/>
          <ac:spMkLst>
            <pc:docMk/>
            <pc:sldMk cId="3573494452" sldId="296"/>
            <ac:spMk id="29" creationId="{91190502-A5E3-B074-042A-580F1FFADDAF}"/>
          </ac:spMkLst>
        </pc:spChg>
      </pc:sldChg>
      <pc:sldChg chg="modSp mod">
        <pc:chgData name="Alexander Milward" userId="cbb52dd4-e5f6-46c8-9343-7d9428ba7bbb" providerId="ADAL" clId="{822AAC4F-58B6-4B0E-A518-7FEB16CE6D63}" dt="2025-03-17T14:19:25.006" v="48" actId="948"/>
        <pc:sldMkLst>
          <pc:docMk/>
          <pc:sldMk cId="2142185638" sldId="297"/>
        </pc:sldMkLst>
      </pc:sldChg>
      <pc:sldChg chg="modSp mod">
        <pc:chgData name="Alexander Milward" userId="cbb52dd4-e5f6-46c8-9343-7d9428ba7bbb" providerId="ADAL" clId="{822AAC4F-58B6-4B0E-A518-7FEB16CE6D63}" dt="2025-03-17T14:19:53.435" v="49" actId="948"/>
        <pc:sldMkLst>
          <pc:docMk/>
          <pc:sldMk cId="3350922937" sldId="298"/>
        </pc:sldMkLst>
        <pc:spChg chg="mod">
          <ac:chgData name="Alexander Milward" userId="cbb52dd4-e5f6-46c8-9343-7d9428ba7bbb" providerId="ADAL" clId="{822AAC4F-58B6-4B0E-A518-7FEB16CE6D63}" dt="2025-03-17T14:19:53.435" v="49" actId="948"/>
          <ac:spMkLst>
            <pc:docMk/>
            <pc:sldMk cId="3350922937" sldId="298"/>
            <ac:spMk id="2" creationId="{1ACB25EE-B78F-1D98-4EE5-BBD35531BA1D}"/>
          </ac:spMkLst>
        </pc:spChg>
        <pc:spChg chg="mod">
          <ac:chgData name="Alexander Milward" userId="cbb52dd4-e5f6-46c8-9343-7d9428ba7bbb" providerId="ADAL" clId="{822AAC4F-58B6-4B0E-A518-7FEB16CE6D63}" dt="2025-03-17T14:19:53.435" v="49" actId="948"/>
          <ac:spMkLst>
            <pc:docMk/>
            <pc:sldMk cId="3350922937" sldId="298"/>
            <ac:spMk id="12" creationId="{FDAF511F-708E-0C75-B215-AACF8E648730}"/>
          </ac:spMkLst>
        </pc:spChg>
      </pc:sldChg>
      <pc:sldChg chg="modSp mod">
        <pc:chgData name="Alexander Milward" userId="cbb52dd4-e5f6-46c8-9343-7d9428ba7bbb" providerId="ADAL" clId="{822AAC4F-58B6-4B0E-A518-7FEB16CE6D63}" dt="2025-03-17T14:20:40.726" v="50" actId="948"/>
        <pc:sldMkLst>
          <pc:docMk/>
          <pc:sldMk cId="2983199058" sldId="299"/>
        </pc:sldMkLst>
        <pc:spChg chg="mod">
          <ac:chgData name="Alexander Milward" userId="cbb52dd4-e5f6-46c8-9343-7d9428ba7bbb" providerId="ADAL" clId="{822AAC4F-58B6-4B0E-A518-7FEB16CE6D63}" dt="2025-03-17T14:20:40.726" v="50" actId="948"/>
          <ac:spMkLst>
            <pc:docMk/>
            <pc:sldMk cId="2983199058" sldId="299"/>
            <ac:spMk id="2" creationId="{A1D750BD-C921-0CA5-538E-372BA629F2E1}"/>
          </ac:spMkLst>
        </pc:spChg>
        <pc:spChg chg="mod">
          <ac:chgData name="Alexander Milward" userId="cbb52dd4-e5f6-46c8-9343-7d9428ba7bbb" providerId="ADAL" clId="{822AAC4F-58B6-4B0E-A518-7FEB16CE6D63}" dt="2025-03-17T14:20:40.726" v="50" actId="948"/>
          <ac:spMkLst>
            <pc:docMk/>
            <pc:sldMk cId="2983199058" sldId="299"/>
            <ac:spMk id="12" creationId="{12BE24E5-8292-A52E-A75D-4BC871D16D2D}"/>
          </ac:spMkLst>
        </pc:spChg>
      </pc:sldChg>
      <pc:sldChg chg="modSp mod">
        <pc:chgData name="Alexander Milward" userId="cbb52dd4-e5f6-46c8-9343-7d9428ba7bbb" providerId="ADAL" clId="{822AAC4F-58B6-4B0E-A518-7FEB16CE6D63}" dt="2025-03-17T14:23:41.148" v="59" actId="948"/>
        <pc:sldMkLst>
          <pc:docMk/>
          <pc:sldMk cId="3524061008" sldId="301"/>
        </pc:sldMkLst>
        <pc:spChg chg="mod">
          <ac:chgData name="Alexander Milward" userId="cbb52dd4-e5f6-46c8-9343-7d9428ba7bbb" providerId="ADAL" clId="{822AAC4F-58B6-4B0E-A518-7FEB16CE6D63}" dt="2025-03-17T14:23:41.148" v="59" actId="948"/>
          <ac:spMkLst>
            <pc:docMk/>
            <pc:sldMk cId="3524061008" sldId="301"/>
            <ac:spMk id="2" creationId="{CB3EAFF4-6F01-AD0B-7ACD-37282CCECC83}"/>
          </ac:spMkLst>
        </pc:spChg>
        <pc:spChg chg="mod">
          <ac:chgData name="Alexander Milward" userId="cbb52dd4-e5f6-46c8-9343-7d9428ba7bbb" providerId="ADAL" clId="{822AAC4F-58B6-4B0E-A518-7FEB16CE6D63}" dt="2025-03-17T14:23:41.148" v="59" actId="948"/>
          <ac:spMkLst>
            <pc:docMk/>
            <pc:sldMk cId="3524061008" sldId="301"/>
            <ac:spMk id="3" creationId="{E7FC6F43-F47F-7331-5CA3-99C1358952D9}"/>
          </ac:spMkLst>
        </pc:spChg>
        <pc:spChg chg="mod">
          <ac:chgData name="Alexander Milward" userId="cbb52dd4-e5f6-46c8-9343-7d9428ba7bbb" providerId="ADAL" clId="{822AAC4F-58B6-4B0E-A518-7FEB16CE6D63}" dt="2025-03-17T14:23:41.148" v="59" actId="948"/>
          <ac:spMkLst>
            <pc:docMk/>
            <pc:sldMk cId="3524061008" sldId="301"/>
            <ac:spMk id="12" creationId="{080151F5-4125-1B20-271E-202870F3B39D}"/>
          </ac:spMkLst>
        </pc:spChg>
      </pc:sldChg>
      <pc:sldChg chg="modSp mod">
        <pc:chgData name="Alexander Milward" userId="cbb52dd4-e5f6-46c8-9343-7d9428ba7bbb" providerId="ADAL" clId="{822AAC4F-58B6-4B0E-A518-7FEB16CE6D63}" dt="2025-03-17T14:24:05.094" v="60" actId="948"/>
        <pc:sldMkLst>
          <pc:docMk/>
          <pc:sldMk cId="3482930335" sldId="303"/>
        </pc:sldMkLst>
        <pc:spChg chg="mod">
          <ac:chgData name="Alexander Milward" userId="cbb52dd4-e5f6-46c8-9343-7d9428ba7bbb" providerId="ADAL" clId="{822AAC4F-58B6-4B0E-A518-7FEB16CE6D63}" dt="2025-03-17T14:24:05.094" v="60" actId="948"/>
          <ac:spMkLst>
            <pc:docMk/>
            <pc:sldMk cId="3482930335" sldId="303"/>
            <ac:spMk id="2" creationId="{45106E2B-BBA8-DD22-49B7-56AAE30FC378}"/>
          </ac:spMkLst>
        </pc:spChg>
        <pc:spChg chg="mod">
          <ac:chgData name="Alexander Milward" userId="cbb52dd4-e5f6-46c8-9343-7d9428ba7bbb" providerId="ADAL" clId="{822AAC4F-58B6-4B0E-A518-7FEB16CE6D63}" dt="2025-03-17T14:24:05.094" v="60" actId="948"/>
          <ac:spMkLst>
            <pc:docMk/>
            <pc:sldMk cId="3482930335" sldId="303"/>
            <ac:spMk id="12" creationId="{F93C3D68-6793-985E-C922-E3AA3BC755E2}"/>
          </ac:spMkLst>
        </pc:spChg>
      </pc:sldChg>
      <pc:sldChg chg="modSp mod">
        <pc:chgData name="Alexander Milward" userId="cbb52dd4-e5f6-46c8-9343-7d9428ba7bbb" providerId="ADAL" clId="{822AAC4F-58B6-4B0E-A518-7FEB16CE6D63}" dt="2025-03-17T14:24:39.854" v="62" actId="948"/>
        <pc:sldMkLst>
          <pc:docMk/>
          <pc:sldMk cId="935288696" sldId="304"/>
        </pc:sldMkLst>
        <pc:spChg chg="mod">
          <ac:chgData name="Alexander Milward" userId="cbb52dd4-e5f6-46c8-9343-7d9428ba7bbb" providerId="ADAL" clId="{822AAC4F-58B6-4B0E-A518-7FEB16CE6D63}" dt="2025-03-17T14:24:39.854" v="62" actId="948"/>
          <ac:spMkLst>
            <pc:docMk/>
            <pc:sldMk cId="935288696" sldId="304"/>
            <ac:spMk id="3" creationId="{7975D3FB-7EFD-58C7-9175-AB875165FA07}"/>
          </ac:spMkLst>
        </pc:spChg>
        <pc:spChg chg="mod">
          <ac:chgData name="Alexander Milward" userId="cbb52dd4-e5f6-46c8-9343-7d9428ba7bbb" providerId="ADAL" clId="{822AAC4F-58B6-4B0E-A518-7FEB16CE6D63}" dt="2025-03-17T14:24:39.854" v="62" actId="948"/>
          <ac:spMkLst>
            <pc:docMk/>
            <pc:sldMk cId="935288696" sldId="304"/>
            <ac:spMk id="4" creationId="{3EF71BF8-9F13-C72A-21FC-EA325771248E}"/>
          </ac:spMkLst>
        </pc:spChg>
        <pc:spChg chg="mod">
          <ac:chgData name="Alexander Milward" userId="cbb52dd4-e5f6-46c8-9343-7d9428ba7bbb" providerId="ADAL" clId="{822AAC4F-58B6-4B0E-A518-7FEB16CE6D63}" dt="2025-03-17T14:24:39.854" v="62" actId="948"/>
          <ac:spMkLst>
            <pc:docMk/>
            <pc:sldMk cId="935288696" sldId="304"/>
            <ac:spMk id="12" creationId="{03396FF0-073D-970D-0783-69A38646F788}"/>
          </ac:spMkLst>
        </pc:spChg>
        <pc:spChg chg="mod">
          <ac:chgData name="Alexander Milward" userId="cbb52dd4-e5f6-46c8-9343-7d9428ba7bbb" providerId="ADAL" clId="{822AAC4F-58B6-4B0E-A518-7FEB16CE6D63}" dt="2025-03-17T14:24:39.854" v="62" actId="948"/>
          <ac:spMkLst>
            <pc:docMk/>
            <pc:sldMk cId="935288696" sldId="304"/>
            <ac:spMk id="13" creationId="{48587A07-4230-DA58-1841-EBF80857DF7F}"/>
          </ac:spMkLst>
        </pc:spChg>
      </pc:sldChg>
      <pc:sldChg chg="modSp mod">
        <pc:chgData name="Alexander Milward" userId="cbb52dd4-e5f6-46c8-9343-7d9428ba7bbb" providerId="ADAL" clId="{822AAC4F-58B6-4B0E-A518-7FEB16CE6D63}" dt="2025-03-17T14:25:55.025" v="147" actId="1038"/>
        <pc:sldMkLst>
          <pc:docMk/>
          <pc:sldMk cId="1271885808" sldId="305"/>
        </pc:sldMkLst>
        <pc:spChg chg="mod">
          <ac:chgData name="Alexander Milward" userId="cbb52dd4-e5f6-46c8-9343-7d9428ba7bbb" providerId="ADAL" clId="{822AAC4F-58B6-4B0E-A518-7FEB16CE6D63}" dt="2025-03-17T14:25:55.025" v="147" actId="1038"/>
          <ac:spMkLst>
            <pc:docMk/>
            <pc:sldMk cId="1271885808" sldId="305"/>
            <ac:spMk id="13" creationId="{646A0C5F-176B-D102-AB64-09F5308C8779}"/>
          </ac:spMkLst>
        </pc:spChg>
        <pc:spChg chg="mod">
          <ac:chgData name="Alexander Milward" userId="cbb52dd4-e5f6-46c8-9343-7d9428ba7bbb" providerId="ADAL" clId="{822AAC4F-58B6-4B0E-A518-7FEB16CE6D63}" dt="2025-03-17T14:25:45.404" v="130" actId="1037"/>
          <ac:spMkLst>
            <pc:docMk/>
            <pc:sldMk cId="1271885808" sldId="305"/>
            <ac:spMk id="16" creationId="{17A17863-0D33-AF89-420D-3322CB6E7E84}"/>
          </ac:spMkLst>
        </pc:spChg>
        <pc:spChg chg="mod">
          <ac:chgData name="Alexander Milward" userId="cbb52dd4-e5f6-46c8-9343-7d9428ba7bbb" providerId="ADAL" clId="{822AAC4F-58B6-4B0E-A518-7FEB16CE6D63}" dt="2025-03-17T14:25:45.404" v="130" actId="1037"/>
          <ac:spMkLst>
            <pc:docMk/>
            <pc:sldMk cId="1271885808" sldId="305"/>
            <ac:spMk id="18" creationId="{933E6616-EB03-763B-F7A4-1F5FE596FB61}"/>
          </ac:spMkLst>
        </pc:spChg>
        <pc:spChg chg="mod">
          <ac:chgData name="Alexander Milward" userId="cbb52dd4-e5f6-46c8-9343-7d9428ba7bbb" providerId="ADAL" clId="{822AAC4F-58B6-4B0E-A518-7FEB16CE6D63}" dt="2025-03-17T14:25:55.025" v="147" actId="1038"/>
          <ac:spMkLst>
            <pc:docMk/>
            <pc:sldMk cId="1271885808" sldId="305"/>
            <ac:spMk id="21" creationId="{A02E6F9F-7A57-03D9-8F61-0C45A9BAA99A}"/>
          </ac:spMkLst>
        </pc:spChg>
        <pc:spChg chg="mod">
          <ac:chgData name="Alexander Milward" userId="cbb52dd4-e5f6-46c8-9343-7d9428ba7bbb" providerId="ADAL" clId="{822AAC4F-58B6-4B0E-A518-7FEB16CE6D63}" dt="2025-03-17T14:24:57.650" v="63" actId="948"/>
          <ac:spMkLst>
            <pc:docMk/>
            <pc:sldMk cId="1271885808" sldId="305"/>
            <ac:spMk id="22" creationId="{49F0D90E-2584-EA3A-975B-46324A9687CA}"/>
          </ac:spMkLst>
        </pc:spChg>
        <pc:spChg chg="mod">
          <ac:chgData name="Alexander Milward" userId="cbb52dd4-e5f6-46c8-9343-7d9428ba7bbb" providerId="ADAL" clId="{822AAC4F-58B6-4B0E-A518-7FEB16CE6D63}" dt="2025-03-17T14:24:57.650" v="63" actId="948"/>
          <ac:spMkLst>
            <pc:docMk/>
            <pc:sldMk cId="1271885808" sldId="305"/>
            <ac:spMk id="27" creationId="{5CA0E054-6AEB-16F6-042A-A30EEB047E8E}"/>
          </ac:spMkLst>
        </pc:spChg>
        <pc:spChg chg="mod">
          <ac:chgData name="Alexander Milward" userId="cbb52dd4-e5f6-46c8-9343-7d9428ba7bbb" providerId="ADAL" clId="{822AAC4F-58B6-4B0E-A518-7FEB16CE6D63}" dt="2025-03-17T14:24:57.650" v="63" actId="948"/>
          <ac:spMkLst>
            <pc:docMk/>
            <pc:sldMk cId="1271885808" sldId="305"/>
            <ac:spMk id="29" creationId="{121F521C-60C4-6FDE-BA45-B9957AD66AAB}"/>
          </ac:spMkLst>
        </pc:spChg>
        <pc:spChg chg="mod">
          <ac:chgData name="Alexander Milward" userId="cbb52dd4-e5f6-46c8-9343-7d9428ba7bbb" providerId="ADAL" clId="{822AAC4F-58B6-4B0E-A518-7FEB16CE6D63}" dt="2025-03-17T14:25:45.404" v="130" actId="1037"/>
          <ac:spMkLst>
            <pc:docMk/>
            <pc:sldMk cId="1271885808" sldId="305"/>
            <ac:spMk id="35" creationId="{76EB1DF2-FA6B-CD6D-4507-FA57E5CA9814}"/>
          </ac:spMkLst>
        </pc:spChg>
        <pc:grpChg chg="mod">
          <ac:chgData name="Alexander Milward" userId="cbb52dd4-e5f6-46c8-9343-7d9428ba7bbb" providerId="ADAL" clId="{822AAC4F-58B6-4B0E-A518-7FEB16CE6D63}" dt="2025-03-17T14:25:55.025" v="147" actId="1038"/>
          <ac:grpSpMkLst>
            <pc:docMk/>
            <pc:sldMk cId="1271885808" sldId="305"/>
            <ac:grpSpMk id="36" creationId="{FDEE6B38-A4BB-55CB-74C1-10C20D244EDE}"/>
          </ac:grpSpMkLst>
        </pc:grpChg>
      </pc:sldChg>
      <pc:sldChg chg="modSp mod">
        <pc:chgData name="Alexander Milward" userId="cbb52dd4-e5f6-46c8-9343-7d9428ba7bbb" providerId="ADAL" clId="{822AAC4F-58B6-4B0E-A518-7FEB16CE6D63}" dt="2025-03-17T14:24:23.500" v="61" actId="948"/>
        <pc:sldMkLst>
          <pc:docMk/>
          <pc:sldMk cId="1928072218" sldId="306"/>
        </pc:sldMkLst>
        <pc:spChg chg="mod">
          <ac:chgData name="Alexander Milward" userId="cbb52dd4-e5f6-46c8-9343-7d9428ba7bbb" providerId="ADAL" clId="{822AAC4F-58B6-4B0E-A518-7FEB16CE6D63}" dt="2025-03-17T14:24:23.500" v="61" actId="948"/>
          <ac:spMkLst>
            <pc:docMk/>
            <pc:sldMk cId="1928072218" sldId="306"/>
            <ac:spMk id="2" creationId="{B2FBBBF7-3B53-6BF5-2B6A-6F18F7328A66}"/>
          </ac:spMkLst>
        </pc:spChg>
        <pc:spChg chg="mod">
          <ac:chgData name="Alexander Milward" userId="cbb52dd4-e5f6-46c8-9343-7d9428ba7bbb" providerId="ADAL" clId="{822AAC4F-58B6-4B0E-A518-7FEB16CE6D63}" dt="2025-03-17T14:24:23.500" v="61" actId="948"/>
          <ac:spMkLst>
            <pc:docMk/>
            <pc:sldMk cId="1928072218" sldId="306"/>
            <ac:spMk id="3" creationId="{7CD72461-7B41-96F6-EEF6-DFB4ACDBE3F2}"/>
          </ac:spMkLst>
        </pc:spChg>
        <pc:spChg chg="mod">
          <ac:chgData name="Alexander Milward" userId="cbb52dd4-e5f6-46c8-9343-7d9428ba7bbb" providerId="ADAL" clId="{822AAC4F-58B6-4B0E-A518-7FEB16CE6D63}" dt="2025-03-17T14:24:23.500" v="61" actId="948"/>
          <ac:spMkLst>
            <pc:docMk/>
            <pc:sldMk cId="1928072218" sldId="306"/>
            <ac:spMk id="12" creationId="{A740D118-1E4F-318E-1BFC-A70944C0B5B7}"/>
          </ac:spMkLst>
        </pc:spChg>
      </pc:sldChg>
      <pc:sldChg chg="modSp mod">
        <pc:chgData name="Alexander Milward" userId="cbb52dd4-e5f6-46c8-9343-7d9428ba7bbb" providerId="ADAL" clId="{822AAC4F-58B6-4B0E-A518-7FEB16CE6D63}" dt="2025-03-17T14:21:31.589" v="52" actId="948"/>
        <pc:sldMkLst>
          <pc:docMk/>
          <pc:sldMk cId="2251403307" sldId="307"/>
        </pc:sldMkLst>
        <pc:spChg chg="mod">
          <ac:chgData name="Alexander Milward" userId="cbb52dd4-e5f6-46c8-9343-7d9428ba7bbb" providerId="ADAL" clId="{822AAC4F-58B6-4B0E-A518-7FEB16CE6D63}" dt="2025-03-17T14:21:31.589" v="52" actId="948"/>
          <ac:spMkLst>
            <pc:docMk/>
            <pc:sldMk cId="2251403307" sldId="307"/>
            <ac:spMk id="18" creationId="{DD41511C-6E2F-FF20-B537-4FB8E5362754}"/>
          </ac:spMkLst>
        </pc:spChg>
        <pc:spChg chg="mod">
          <ac:chgData name="Alexander Milward" userId="cbb52dd4-e5f6-46c8-9343-7d9428ba7bbb" providerId="ADAL" clId="{822AAC4F-58B6-4B0E-A518-7FEB16CE6D63}" dt="2025-03-17T14:21:31.589" v="52" actId="948"/>
          <ac:spMkLst>
            <pc:docMk/>
            <pc:sldMk cId="2251403307" sldId="307"/>
            <ac:spMk id="21" creationId="{E8D01FEC-98EC-8EC8-B02E-0C943D5D3E67}"/>
          </ac:spMkLst>
        </pc:spChg>
        <pc:spChg chg="mod">
          <ac:chgData name="Alexander Milward" userId="cbb52dd4-e5f6-46c8-9343-7d9428ba7bbb" providerId="ADAL" clId="{822AAC4F-58B6-4B0E-A518-7FEB16CE6D63}" dt="2025-03-17T14:21:31.589" v="52" actId="948"/>
          <ac:spMkLst>
            <pc:docMk/>
            <pc:sldMk cId="2251403307" sldId="307"/>
            <ac:spMk id="22" creationId="{B37581D4-9B6A-870F-9C37-9B73304E47B5}"/>
          </ac:spMkLst>
        </pc:spChg>
        <pc:spChg chg="mod">
          <ac:chgData name="Alexander Milward" userId="cbb52dd4-e5f6-46c8-9343-7d9428ba7bbb" providerId="ADAL" clId="{822AAC4F-58B6-4B0E-A518-7FEB16CE6D63}" dt="2025-03-17T14:21:31.589" v="52" actId="948"/>
          <ac:spMkLst>
            <pc:docMk/>
            <pc:sldMk cId="2251403307" sldId="307"/>
            <ac:spMk id="27" creationId="{CF121D81-FAD9-4125-114C-9174B094CE11}"/>
          </ac:spMkLst>
        </pc:spChg>
        <pc:spChg chg="mod">
          <ac:chgData name="Alexander Milward" userId="cbb52dd4-e5f6-46c8-9343-7d9428ba7bbb" providerId="ADAL" clId="{822AAC4F-58B6-4B0E-A518-7FEB16CE6D63}" dt="2025-03-17T14:21:31.589" v="52" actId="948"/>
          <ac:spMkLst>
            <pc:docMk/>
            <pc:sldMk cId="2251403307" sldId="307"/>
            <ac:spMk id="29" creationId="{9751A67D-B5DA-D0D3-2AA0-063BB2BB014E}"/>
          </ac:spMkLst>
        </pc:spChg>
      </pc:sldChg>
      <pc:sldChg chg="modSp mod">
        <pc:chgData name="Alexander Milward" userId="cbb52dd4-e5f6-46c8-9343-7d9428ba7bbb" providerId="ADAL" clId="{822AAC4F-58B6-4B0E-A518-7FEB16CE6D63}" dt="2025-03-17T14:27:57.820" v="185" actId="948"/>
        <pc:sldMkLst>
          <pc:docMk/>
          <pc:sldMk cId="3633185220" sldId="308"/>
        </pc:sldMkLst>
        <pc:spChg chg="mod">
          <ac:chgData name="Alexander Milward" userId="cbb52dd4-e5f6-46c8-9343-7d9428ba7bbb" providerId="ADAL" clId="{822AAC4F-58B6-4B0E-A518-7FEB16CE6D63}" dt="2025-03-17T14:27:57.820" v="185" actId="948"/>
          <ac:spMkLst>
            <pc:docMk/>
            <pc:sldMk cId="3633185220" sldId="308"/>
            <ac:spMk id="2" creationId="{3F01DBB3-E4CC-3EAF-D49A-670E55C550DB}"/>
          </ac:spMkLst>
        </pc:spChg>
        <pc:spChg chg="mod">
          <ac:chgData name="Alexander Milward" userId="cbb52dd4-e5f6-46c8-9343-7d9428ba7bbb" providerId="ADAL" clId="{822AAC4F-58B6-4B0E-A518-7FEB16CE6D63}" dt="2025-03-17T14:27:57.820" v="185" actId="948"/>
          <ac:spMkLst>
            <pc:docMk/>
            <pc:sldMk cId="3633185220" sldId="308"/>
            <ac:spMk id="3" creationId="{24978B5D-C845-B537-0581-C94BF801C522}"/>
          </ac:spMkLst>
        </pc:spChg>
        <pc:spChg chg="mod">
          <ac:chgData name="Alexander Milward" userId="cbb52dd4-e5f6-46c8-9343-7d9428ba7bbb" providerId="ADAL" clId="{822AAC4F-58B6-4B0E-A518-7FEB16CE6D63}" dt="2025-03-17T14:27:57.820" v="185" actId="948"/>
          <ac:spMkLst>
            <pc:docMk/>
            <pc:sldMk cId="3633185220" sldId="308"/>
            <ac:spMk id="12" creationId="{3C360849-3939-E916-CA87-C17C2E43D938}"/>
          </ac:spMkLst>
        </pc:spChg>
      </pc:sldChg>
      <pc:sldChg chg="modSp mod">
        <pc:chgData name="Alexander Milward" userId="cbb52dd4-e5f6-46c8-9343-7d9428ba7bbb" providerId="ADAL" clId="{822AAC4F-58B6-4B0E-A518-7FEB16CE6D63}" dt="2025-03-17T14:28:41.791" v="188" actId="948"/>
        <pc:sldMkLst>
          <pc:docMk/>
          <pc:sldMk cId="3340900492" sldId="309"/>
        </pc:sldMkLst>
      </pc:sldChg>
      <pc:sldChg chg="modSp mod">
        <pc:chgData name="Alexander Milward" userId="cbb52dd4-e5f6-46c8-9343-7d9428ba7bbb" providerId="ADAL" clId="{822AAC4F-58B6-4B0E-A518-7FEB16CE6D63}" dt="2025-03-17T14:28:59.590" v="189" actId="948"/>
        <pc:sldMkLst>
          <pc:docMk/>
          <pc:sldMk cId="1720631800" sldId="310"/>
        </pc:sldMkLst>
        <pc:spChg chg="mod">
          <ac:chgData name="Alexander Milward" userId="cbb52dd4-e5f6-46c8-9343-7d9428ba7bbb" providerId="ADAL" clId="{822AAC4F-58B6-4B0E-A518-7FEB16CE6D63}" dt="2025-03-17T14:28:59.590" v="189" actId="948"/>
          <ac:spMkLst>
            <pc:docMk/>
            <pc:sldMk cId="1720631800" sldId="310"/>
            <ac:spMk id="3" creationId="{76248050-10E1-8ABD-96AA-6B7A5EEC13ED}"/>
          </ac:spMkLst>
        </pc:spChg>
        <pc:spChg chg="mod">
          <ac:chgData name="Alexander Milward" userId="cbb52dd4-e5f6-46c8-9343-7d9428ba7bbb" providerId="ADAL" clId="{822AAC4F-58B6-4B0E-A518-7FEB16CE6D63}" dt="2025-03-17T14:28:59.590" v="189" actId="948"/>
          <ac:spMkLst>
            <pc:docMk/>
            <pc:sldMk cId="1720631800" sldId="310"/>
            <ac:spMk id="4" creationId="{406FE242-EDAB-D682-964B-4C950CB07232}"/>
          </ac:spMkLst>
        </pc:spChg>
        <pc:spChg chg="mod">
          <ac:chgData name="Alexander Milward" userId="cbb52dd4-e5f6-46c8-9343-7d9428ba7bbb" providerId="ADAL" clId="{822AAC4F-58B6-4B0E-A518-7FEB16CE6D63}" dt="2025-03-17T14:28:59.590" v="189" actId="948"/>
          <ac:spMkLst>
            <pc:docMk/>
            <pc:sldMk cId="1720631800" sldId="310"/>
            <ac:spMk id="12" creationId="{F5475277-A708-A991-C86B-62B8C9928B5F}"/>
          </ac:spMkLst>
        </pc:spChg>
        <pc:spChg chg="mod">
          <ac:chgData name="Alexander Milward" userId="cbb52dd4-e5f6-46c8-9343-7d9428ba7bbb" providerId="ADAL" clId="{822AAC4F-58B6-4B0E-A518-7FEB16CE6D63}" dt="2025-03-17T14:28:59.590" v="189" actId="948"/>
          <ac:spMkLst>
            <pc:docMk/>
            <pc:sldMk cId="1720631800" sldId="310"/>
            <ac:spMk id="13" creationId="{6C2D8C29-B555-BDB7-A62B-479DA48823A6}"/>
          </ac:spMkLst>
        </pc:spChg>
      </pc:sldChg>
      <pc:sldChg chg="modSp mod">
        <pc:chgData name="Alexander Milward" userId="cbb52dd4-e5f6-46c8-9343-7d9428ba7bbb" providerId="ADAL" clId="{822AAC4F-58B6-4B0E-A518-7FEB16CE6D63}" dt="2025-03-17T14:29:11.103" v="190" actId="948"/>
        <pc:sldMkLst>
          <pc:docMk/>
          <pc:sldMk cId="2598298971" sldId="311"/>
        </pc:sldMkLst>
        <pc:spChg chg="mod">
          <ac:chgData name="Alexander Milward" userId="cbb52dd4-e5f6-46c8-9343-7d9428ba7bbb" providerId="ADAL" clId="{822AAC4F-58B6-4B0E-A518-7FEB16CE6D63}" dt="2025-03-17T14:29:11.103" v="190" actId="948"/>
          <ac:spMkLst>
            <pc:docMk/>
            <pc:sldMk cId="2598298971" sldId="311"/>
            <ac:spMk id="2" creationId="{EE16EBD8-DE61-C9A3-05B9-E8907368CC53}"/>
          </ac:spMkLst>
        </pc:spChg>
        <pc:spChg chg="mod">
          <ac:chgData name="Alexander Milward" userId="cbb52dd4-e5f6-46c8-9343-7d9428ba7bbb" providerId="ADAL" clId="{822AAC4F-58B6-4B0E-A518-7FEB16CE6D63}" dt="2025-03-17T14:29:11.103" v="190" actId="948"/>
          <ac:spMkLst>
            <pc:docMk/>
            <pc:sldMk cId="2598298971" sldId="311"/>
            <ac:spMk id="3" creationId="{A141D13F-1205-AEBC-AC74-1EC654FD347A}"/>
          </ac:spMkLst>
        </pc:spChg>
        <pc:spChg chg="mod">
          <ac:chgData name="Alexander Milward" userId="cbb52dd4-e5f6-46c8-9343-7d9428ba7bbb" providerId="ADAL" clId="{822AAC4F-58B6-4B0E-A518-7FEB16CE6D63}" dt="2025-03-17T14:29:11.103" v="190" actId="948"/>
          <ac:spMkLst>
            <pc:docMk/>
            <pc:sldMk cId="2598298971" sldId="311"/>
            <ac:spMk id="12" creationId="{F4363A13-2260-E733-04B3-7BC18BD92FF2}"/>
          </ac:spMkLst>
        </pc:spChg>
      </pc:sldChg>
      <pc:sldChg chg="modSp mod">
        <pc:chgData name="Alexander Milward" userId="cbb52dd4-e5f6-46c8-9343-7d9428ba7bbb" providerId="ADAL" clId="{822AAC4F-58B6-4B0E-A518-7FEB16CE6D63}" dt="2025-03-17T14:39:01.230" v="237" actId="20577"/>
        <pc:sldMkLst>
          <pc:docMk/>
          <pc:sldMk cId="2577993402" sldId="312"/>
        </pc:sldMkLst>
      </pc:sldChg>
      <pc:sldChg chg="modSp mod">
        <pc:chgData name="Alexander Milward" userId="cbb52dd4-e5f6-46c8-9343-7d9428ba7bbb" providerId="ADAL" clId="{822AAC4F-58B6-4B0E-A518-7FEB16CE6D63}" dt="2025-03-17T14:29:38.129" v="192" actId="948"/>
        <pc:sldMkLst>
          <pc:docMk/>
          <pc:sldMk cId="3696715673" sldId="313"/>
        </pc:sldMkLst>
      </pc:sldChg>
      <pc:sldChg chg="modSp mod">
        <pc:chgData name="Alexander Milward" userId="cbb52dd4-e5f6-46c8-9343-7d9428ba7bbb" providerId="ADAL" clId="{822AAC4F-58B6-4B0E-A518-7FEB16CE6D63}" dt="2025-03-17T14:32:01.577" v="212" actId="20577"/>
        <pc:sldMkLst>
          <pc:docMk/>
          <pc:sldMk cId="3812769501" sldId="314"/>
        </pc:sldMkLst>
        <pc:spChg chg="mod">
          <ac:chgData name="Alexander Milward" userId="cbb52dd4-e5f6-46c8-9343-7d9428ba7bbb" providerId="ADAL" clId="{822AAC4F-58B6-4B0E-A518-7FEB16CE6D63}" dt="2025-03-17T14:31:38.181" v="208" actId="1076"/>
          <ac:spMkLst>
            <pc:docMk/>
            <pc:sldMk cId="3812769501" sldId="314"/>
            <ac:spMk id="25" creationId="{5CE71755-7737-C45A-41D3-9AE48D85B550}"/>
          </ac:spMkLst>
        </pc:spChg>
        <pc:spChg chg="mod">
          <ac:chgData name="Alexander Milward" userId="cbb52dd4-e5f6-46c8-9343-7d9428ba7bbb" providerId="ADAL" clId="{822AAC4F-58B6-4B0E-A518-7FEB16CE6D63}" dt="2025-03-17T14:31:36.055" v="207" actId="1076"/>
          <ac:spMkLst>
            <pc:docMk/>
            <pc:sldMk cId="3812769501" sldId="314"/>
            <ac:spMk id="31" creationId="{9168EA8B-C3C1-093C-CBE0-808E1F5E7DE0}"/>
          </ac:spMkLst>
        </pc:spChg>
        <pc:spChg chg="mod">
          <ac:chgData name="Alexander Milward" userId="cbb52dd4-e5f6-46c8-9343-7d9428ba7bbb" providerId="ADAL" clId="{822AAC4F-58B6-4B0E-A518-7FEB16CE6D63}" dt="2025-03-17T14:32:01.577" v="212" actId="20577"/>
          <ac:spMkLst>
            <pc:docMk/>
            <pc:sldMk cId="3812769501" sldId="314"/>
            <ac:spMk id="33" creationId="{EF02F148-12A4-3498-5816-7E7F644868C0}"/>
          </ac:spMkLst>
        </pc:spChg>
        <pc:spChg chg="mod">
          <ac:chgData name="Alexander Milward" userId="cbb52dd4-e5f6-46c8-9343-7d9428ba7bbb" providerId="ADAL" clId="{822AAC4F-58B6-4B0E-A518-7FEB16CE6D63}" dt="2025-03-17T14:31:55.770" v="211" actId="1076"/>
          <ac:spMkLst>
            <pc:docMk/>
            <pc:sldMk cId="3812769501" sldId="314"/>
            <ac:spMk id="37" creationId="{16192E01-E705-B049-5C56-5B4E2111CEF6}"/>
          </ac:spMkLst>
        </pc:spChg>
        <pc:spChg chg="mod">
          <ac:chgData name="Alexander Milward" userId="cbb52dd4-e5f6-46c8-9343-7d9428ba7bbb" providerId="ADAL" clId="{822AAC4F-58B6-4B0E-A518-7FEB16CE6D63}" dt="2025-03-17T14:31:51.518" v="210" actId="1076"/>
          <ac:spMkLst>
            <pc:docMk/>
            <pc:sldMk cId="3812769501" sldId="314"/>
            <ac:spMk id="39" creationId="{8CF88BA3-8A81-40BF-ABCC-515699CE1936}"/>
          </ac:spMkLst>
        </pc:spChg>
        <pc:spChg chg="mod">
          <ac:chgData name="Alexander Milward" userId="cbb52dd4-e5f6-46c8-9343-7d9428ba7bbb" providerId="ADAL" clId="{822AAC4F-58B6-4B0E-A518-7FEB16CE6D63}" dt="2025-03-17T14:31:42.509" v="209" actId="1076"/>
          <ac:spMkLst>
            <pc:docMk/>
            <pc:sldMk cId="3812769501" sldId="314"/>
            <ac:spMk id="41" creationId="{E69784DF-EB78-4C0E-7987-BBA85F50EFB7}"/>
          </ac:spMkLst>
        </pc:spChg>
      </pc:sldChg>
      <pc:sldChg chg="modSp mod">
        <pc:chgData name="Alexander Milward" userId="cbb52dd4-e5f6-46c8-9343-7d9428ba7bbb" providerId="ADAL" clId="{822AAC4F-58B6-4B0E-A518-7FEB16CE6D63}" dt="2025-03-17T14:30:40.793" v="202" actId="1076"/>
        <pc:sldMkLst>
          <pc:docMk/>
          <pc:sldMk cId="4216497233" sldId="315"/>
        </pc:sldMkLst>
        <pc:spChg chg="mod">
          <ac:chgData name="Alexander Milward" userId="cbb52dd4-e5f6-46c8-9343-7d9428ba7bbb" providerId="ADAL" clId="{822AAC4F-58B6-4B0E-A518-7FEB16CE6D63}" dt="2025-03-17T14:30:23.049" v="198" actId="1076"/>
          <ac:spMkLst>
            <pc:docMk/>
            <pc:sldMk cId="4216497233" sldId="315"/>
            <ac:spMk id="25" creationId="{602B5515-224D-F56C-22DB-13113CEE27CA}"/>
          </ac:spMkLst>
        </pc:spChg>
        <pc:spChg chg="mod">
          <ac:chgData name="Alexander Milward" userId="cbb52dd4-e5f6-46c8-9343-7d9428ba7bbb" providerId="ADAL" clId="{822AAC4F-58B6-4B0E-A518-7FEB16CE6D63}" dt="2025-03-17T14:30:18.418" v="197" actId="1076"/>
          <ac:spMkLst>
            <pc:docMk/>
            <pc:sldMk cId="4216497233" sldId="315"/>
            <ac:spMk id="31" creationId="{CC4EBC9B-8FB6-A1FD-BC1F-37A68F01B68D}"/>
          </ac:spMkLst>
        </pc:spChg>
        <pc:spChg chg="mod">
          <ac:chgData name="Alexander Milward" userId="cbb52dd4-e5f6-46c8-9343-7d9428ba7bbb" providerId="ADAL" clId="{822AAC4F-58B6-4B0E-A518-7FEB16CE6D63}" dt="2025-03-17T14:30:04.024" v="194" actId="1076"/>
          <ac:spMkLst>
            <pc:docMk/>
            <pc:sldMk cId="4216497233" sldId="315"/>
            <ac:spMk id="33" creationId="{95841381-3808-6306-B1F6-49F6CE0D6679}"/>
          </ac:spMkLst>
        </pc:spChg>
        <pc:spChg chg="mod">
          <ac:chgData name="Alexander Milward" userId="cbb52dd4-e5f6-46c8-9343-7d9428ba7bbb" providerId="ADAL" clId="{822AAC4F-58B6-4B0E-A518-7FEB16CE6D63}" dt="2025-03-17T14:30:40.793" v="202" actId="1076"/>
          <ac:spMkLst>
            <pc:docMk/>
            <pc:sldMk cId="4216497233" sldId="315"/>
            <ac:spMk id="37" creationId="{764E36ED-B068-DBF9-021D-25AF3E24F9E4}"/>
          </ac:spMkLst>
        </pc:spChg>
        <pc:spChg chg="mod">
          <ac:chgData name="Alexander Milward" userId="cbb52dd4-e5f6-46c8-9343-7d9428ba7bbb" providerId="ADAL" clId="{822AAC4F-58B6-4B0E-A518-7FEB16CE6D63}" dt="2025-03-17T14:30:31.830" v="200" actId="1076"/>
          <ac:spMkLst>
            <pc:docMk/>
            <pc:sldMk cId="4216497233" sldId="315"/>
            <ac:spMk id="39" creationId="{0504A155-D4A8-A9EE-4795-0C46F8597047}"/>
          </ac:spMkLst>
        </pc:spChg>
        <pc:spChg chg="mod">
          <ac:chgData name="Alexander Milward" userId="cbb52dd4-e5f6-46c8-9343-7d9428ba7bbb" providerId="ADAL" clId="{822AAC4F-58B6-4B0E-A518-7FEB16CE6D63}" dt="2025-03-17T14:30:27.828" v="199" actId="1076"/>
          <ac:spMkLst>
            <pc:docMk/>
            <pc:sldMk cId="4216497233" sldId="315"/>
            <ac:spMk id="41" creationId="{E16EE678-5007-2981-3A3D-2C443E074FA1}"/>
          </ac:spMkLst>
        </pc:spChg>
      </pc:sldChg>
      <pc:sldChg chg="modSp mod">
        <pc:chgData name="Alexander Milward" userId="cbb52dd4-e5f6-46c8-9343-7d9428ba7bbb" providerId="ADAL" clId="{822AAC4F-58B6-4B0E-A518-7FEB16CE6D63}" dt="2025-03-17T14:32:14.617" v="213" actId="948"/>
        <pc:sldMkLst>
          <pc:docMk/>
          <pc:sldMk cId="150265833" sldId="316"/>
        </pc:sldMkLst>
      </pc:sldChg>
      <pc:sldChg chg="modSp mod">
        <pc:chgData name="Alexander Milward" userId="cbb52dd4-e5f6-46c8-9343-7d9428ba7bbb" providerId="ADAL" clId="{822AAC4F-58B6-4B0E-A518-7FEB16CE6D63}" dt="2025-03-17T14:33:35.947" v="220" actId="1076"/>
        <pc:sldMkLst>
          <pc:docMk/>
          <pc:sldMk cId="2743162233" sldId="317"/>
        </pc:sldMkLst>
      </pc:sldChg>
      <pc:sldChg chg="modSp mod">
        <pc:chgData name="Alexander Milward" userId="cbb52dd4-e5f6-46c8-9343-7d9428ba7bbb" providerId="ADAL" clId="{822AAC4F-58B6-4B0E-A518-7FEB16CE6D63}" dt="2025-03-17T14:33:54.246" v="221" actId="948"/>
        <pc:sldMkLst>
          <pc:docMk/>
          <pc:sldMk cId="2470063987" sldId="318"/>
        </pc:sldMkLst>
      </pc:sldChg>
      <pc:sldChg chg="modSp mod">
        <pc:chgData name="Alexander Milward" userId="cbb52dd4-e5f6-46c8-9343-7d9428ba7bbb" providerId="ADAL" clId="{822AAC4F-58B6-4B0E-A518-7FEB16CE6D63}" dt="2025-03-17T14:34:11.647" v="222" actId="948"/>
        <pc:sldMkLst>
          <pc:docMk/>
          <pc:sldMk cId="3560881533" sldId="319"/>
        </pc:sldMkLst>
        <pc:spChg chg="mod">
          <ac:chgData name="Alexander Milward" userId="cbb52dd4-e5f6-46c8-9343-7d9428ba7bbb" providerId="ADAL" clId="{822AAC4F-58B6-4B0E-A518-7FEB16CE6D63}" dt="2025-03-17T14:34:11.647" v="222" actId="948"/>
          <ac:spMkLst>
            <pc:docMk/>
            <pc:sldMk cId="3560881533" sldId="319"/>
            <ac:spMk id="18" creationId="{C0E13140-B72D-CFEF-1783-D01E1A317492}"/>
          </ac:spMkLst>
        </pc:spChg>
        <pc:spChg chg="mod">
          <ac:chgData name="Alexander Milward" userId="cbb52dd4-e5f6-46c8-9343-7d9428ba7bbb" providerId="ADAL" clId="{822AAC4F-58B6-4B0E-A518-7FEB16CE6D63}" dt="2025-03-17T14:34:11.647" v="222" actId="948"/>
          <ac:spMkLst>
            <pc:docMk/>
            <pc:sldMk cId="3560881533" sldId="319"/>
            <ac:spMk id="21" creationId="{A56948E7-9283-4BC6-BA43-E4B67BBC087D}"/>
          </ac:spMkLst>
        </pc:spChg>
        <pc:spChg chg="mod">
          <ac:chgData name="Alexander Milward" userId="cbb52dd4-e5f6-46c8-9343-7d9428ba7bbb" providerId="ADAL" clId="{822AAC4F-58B6-4B0E-A518-7FEB16CE6D63}" dt="2025-03-17T14:34:11.647" v="222" actId="948"/>
          <ac:spMkLst>
            <pc:docMk/>
            <pc:sldMk cId="3560881533" sldId="319"/>
            <ac:spMk id="22" creationId="{D1337BF8-E459-5180-A43D-F95AE3D32070}"/>
          </ac:spMkLst>
        </pc:spChg>
        <pc:spChg chg="mod">
          <ac:chgData name="Alexander Milward" userId="cbb52dd4-e5f6-46c8-9343-7d9428ba7bbb" providerId="ADAL" clId="{822AAC4F-58B6-4B0E-A518-7FEB16CE6D63}" dt="2025-03-17T14:34:11.647" v="222" actId="948"/>
          <ac:spMkLst>
            <pc:docMk/>
            <pc:sldMk cId="3560881533" sldId="319"/>
            <ac:spMk id="27" creationId="{34249D71-7CDE-E87E-7930-F4CE4073FC44}"/>
          </ac:spMkLst>
        </pc:spChg>
        <pc:spChg chg="mod">
          <ac:chgData name="Alexander Milward" userId="cbb52dd4-e5f6-46c8-9343-7d9428ba7bbb" providerId="ADAL" clId="{822AAC4F-58B6-4B0E-A518-7FEB16CE6D63}" dt="2025-03-17T14:34:11.647" v="222" actId="948"/>
          <ac:spMkLst>
            <pc:docMk/>
            <pc:sldMk cId="3560881533" sldId="319"/>
            <ac:spMk id="29" creationId="{A263D390-55E2-311D-C7F4-B41F1213E946}"/>
          </ac:spMkLst>
        </pc:spChg>
      </pc:sldChg>
      <pc:sldChg chg="modSp mod">
        <pc:chgData name="Alexander Milward" userId="cbb52dd4-e5f6-46c8-9343-7d9428ba7bbb" providerId="ADAL" clId="{822AAC4F-58B6-4B0E-A518-7FEB16CE6D63}" dt="2025-03-17T14:34:35.151" v="223" actId="948"/>
        <pc:sldMkLst>
          <pc:docMk/>
          <pc:sldMk cId="1600074200" sldId="320"/>
        </pc:sldMkLst>
        <pc:spChg chg="mod">
          <ac:chgData name="Alexander Milward" userId="cbb52dd4-e5f6-46c8-9343-7d9428ba7bbb" providerId="ADAL" clId="{822AAC4F-58B6-4B0E-A518-7FEB16CE6D63}" dt="2025-03-17T14:34:35.151" v="223" actId="948"/>
          <ac:spMkLst>
            <pc:docMk/>
            <pc:sldMk cId="1600074200" sldId="320"/>
            <ac:spMk id="2" creationId="{C8D58276-9ECC-8EAD-867A-708AA8E73E2B}"/>
          </ac:spMkLst>
        </pc:spChg>
        <pc:spChg chg="mod">
          <ac:chgData name="Alexander Milward" userId="cbb52dd4-e5f6-46c8-9343-7d9428ba7bbb" providerId="ADAL" clId="{822AAC4F-58B6-4B0E-A518-7FEB16CE6D63}" dt="2025-03-17T14:34:35.151" v="223" actId="948"/>
          <ac:spMkLst>
            <pc:docMk/>
            <pc:sldMk cId="1600074200" sldId="320"/>
            <ac:spMk id="12" creationId="{08844F56-3CFC-C4DE-DC6D-F92EA36DD641}"/>
          </ac:spMkLst>
        </pc:spChg>
      </pc:sldChg>
      <pc:sldChg chg="modSp mod">
        <pc:chgData name="Alexander Milward" userId="cbb52dd4-e5f6-46c8-9343-7d9428ba7bbb" providerId="ADAL" clId="{822AAC4F-58B6-4B0E-A518-7FEB16CE6D63}" dt="2025-03-17T14:35:25.860" v="229" actId="1035"/>
        <pc:sldMkLst>
          <pc:docMk/>
          <pc:sldMk cId="845705687" sldId="321"/>
        </pc:sldMkLst>
      </pc:sldChg>
      <pc:sldChg chg="modSp mod">
        <pc:chgData name="Alexander Milward" userId="cbb52dd4-e5f6-46c8-9343-7d9428ba7bbb" providerId="ADAL" clId="{822AAC4F-58B6-4B0E-A518-7FEB16CE6D63}" dt="2025-03-17T14:28:23.893" v="187" actId="948"/>
        <pc:sldMkLst>
          <pc:docMk/>
          <pc:sldMk cId="4147966049" sldId="322"/>
        </pc:sldMkLst>
        <pc:spChg chg="mod">
          <ac:chgData name="Alexander Milward" userId="cbb52dd4-e5f6-46c8-9343-7d9428ba7bbb" providerId="ADAL" clId="{822AAC4F-58B6-4B0E-A518-7FEB16CE6D63}" dt="2025-03-17T14:28:23.893" v="187" actId="948"/>
          <ac:spMkLst>
            <pc:docMk/>
            <pc:sldMk cId="4147966049" sldId="322"/>
            <ac:spMk id="2" creationId="{5C7891C2-BDD5-6E07-7EB1-1D7D0ADF432D}"/>
          </ac:spMkLst>
        </pc:spChg>
        <pc:spChg chg="mod">
          <ac:chgData name="Alexander Milward" userId="cbb52dd4-e5f6-46c8-9343-7d9428ba7bbb" providerId="ADAL" clId="{822AAC4F-58B6-4B0E-A518-7FEB16CE6D63}" dt="2025-03-17T14:28:23.893" v="187" actId="948"/>
          <ac:spMkLst>
            <pc:docMk/>
            <pc:sldMk cId="4147966049" sldId="322"/>
            <ac:spMk id="3" creationId="{4507F2A8-0F6A-A710-B7E0-869F20102ECE}"/>
          </ac:spMkLst>
        </pc:spChg>
        <pc:spChg chg="mod">
          <ac:chgData name="Alexander Milward" userId="cbb52dd4-e5f6-46c8-9343-7d9428ba7bbb" providerId="ADAL" clId="{822AAC4F-58B6-4B0E-A518-7FEB16CE6D63}" dt="2025-03-17T14:28:23.893" v="187" actId="948"/>
          <ac:spMkLst>
            <pc:docMk/>
            <pc:sldMk cId="4147966049" sldId="322"/>
            <ac:spMk id="12" creationId="{606FD3B5-18B1-2B1B-E789-136EE95DDD2B}"/>
          </ac:spMkLst>
        </pc:spChg>
      </pc:sldChg>
      <pc:sldChg chg="modSp mod">
        <pc:chgData name="Alexander Milward" userId="cbb52dd4-e5f6-46c8-9343-7d9428ba7bbb" providerId="ADAL" clId="{822AAC4F-58B6-4B0E-A518-7FEB16CE6D63}" dt="2025-03-17T14:35:53.788" v="232" actId="1076"/>
        <pc:sldMkLst>
          <pc:docMk/>
          <pc:sldMk cId="2070498409" sldId="323"/>
        </pc:sldMkLst>
      </pc:sldChg>
      <pc:sldChg chg="modSp mod">
        <pc:chgData name="Alexander Milward" userId="cbb52dd4-e5f6-46c8-9343-7d9428ba7bbb" providerId="ADAL" clId="{822AAC4F-58B6-4B0E-A518-7FEB16CE6D63}" dt="2025-03-17T14:36:11.824" v="233" actId="948"/>
        <pc:sldMkLst>
          <pc:docMk/>
          <pc:sldMk cId="2085252784" sldId="324"/>
        </pc:sldMkLst>
        <pc:spChg chg="mod">
          <ac:chgData name="Alexander Milward" userId="cbb52dd4-e5f6-46c8-9343-7d9428ba7bbb" providerId="ADAL" clId="{822AAC4F-58B6-4B0E-A518-7FEB16CE6D63}" dt="2025-03-17T14:36:11.824" v="233" actId="948"/>
          <ac:spMkLst>
            <pc:docMk/>
            <pc:sldMk cId="2085252784" sldId="324"/>
            <ac:spMk id="3" creationId="{A1950D14-0667-27C3-77BA-7AB229E241CE}"/>
          </ac:spMkLst>
        </pc:spChg>
        <pc:spChg chg="mod">
          <ac:chgData name="Alexander Milward" userId="cbb52dd4-e5f6-46c8-9343-7d9428ba7bbb" providerId="ADAL" clId="{822AAC4F-58B6-4B0E-A518-7FEB16CE6D63}" dt="2025-03-17T14:36:11.824" v="233" actId="948"/>
          <ac:spMkLst>
            <pc:docMk/>
            <pc:sldMk cId="2085252784" sldId="324"/>
            <ac:spMk id="4" creationId="{2724B067-F794-C686-B52A-D1A4F344E509}"/>
          </ac:spMkLst>
        </pc:spChg>
        <pc:spChg chg="mod">
          <ac:chgData name="Alexander Milward" userId="cbb52dd4-e5f6-46c8-9343-7d9428ba7bbb" providerId="ADAL" clId="{822AAC4F-58B6-4B0E-A518-7FEB16CE6D63}" dt="2025-03-17T14:36:11.824" v="233" actId="948"/>
          <ac:spMkLst>
            <pc:docMk/>
            <pc:sldMk cId="2085252784" sldId="324"/>
            <ac:spMk id="12" creationId="{86659EE1-92D7-CF60-C7CE-4977E38400EF}"/>
          </ac:spMkLst>
        </pc:spChg>
        <pc:spChg chg="mod">
          <ac:chgData name="Alexander Milward" userId="cbb52dd4-e5f6-46c8-9343-7d9428ba7bbb" providerId="ADAL" clId="{822AAC4F-58B6-4B0E-A518-7FEB16CE6D63}" dt="2025-03-17T14:36:11.824" v="233" actId="948"/>
          <ac:spMkLst>
            <pc:docMk/>
            <pc:sldMk cId="2085252784" sldId="324"/>
            <ac:spMk id="13" creationId="{EAF57ECE-D8A4-18A6-6804-6AC4A697A701}"/>
          </ac:spMkLst>
        </pc:spChg>
      </pc:sldChg>
      <pc:sldChg chg="modSp mod">
        <pc:chgData name="Alexander Milward" userId="cbb52dd4-e5f6-46c8-9343-7d9428ba7bbb" providerId="ADAL" clId="{822AAC4F-58B6-4B0E-A518-7FEB16CE6D63}" dt="2025-03-17T14:36:24.540" v="234" actId="948"/>
        <pc:sldMkLst>
          <pc:docMk/>
          <pc:sldMk cId="2951945151" sldId="325"/>
        </pc:sldMkLst>
        <pc:spChg chg="mod">
          <ac:chgData name="Alexander Milward" userId="cbb52dd4-e5f6-46c8-9343-7d9428ba7bbb" providerId="ADAL" clId="{822AAC4F-58B6-4B0E-A518-7FEB16CE6D63}" dt="2025-03-17T14:36:24.540" v="234" actId="948"/>
          <ac:spMkLst>
            <pc:docMk/>
            <pc:sldMk cId="2951945151" sldId="325"/>
            <ac:spMk id="2" creationId="{CF9B462A-72C2-9E87-9809-6E2C3AEC924A}"/>
          </ac:spMkLst>
        </pc:spChg>
        <pc:spChg chg="mod">
          <ac:chgData name="Alexander Milward" userId="cbb52dd4-e5f6-46c8-9343-7d9428ba7bbb" providerId="ADAL" clId="{822AAC4F-58B6-4B0E-A518-7FEB16CE6D63}" dt="2025-03-17T14:36:24.540" v="234" actId="948"/>
          <ac:spMkLst>
            <pc:docMk/>
            <pc:sldMk cId="2951945151" sldId="325"/>
            <ac:spMk id="3" creationId="{3494B31C-479D-3236-FFE6-46F817E2AF44}"/>
          </ac:spMkLst>
        </pc:spChg>
        <pc:spChg chg="mod">
          <ac:chgData name="Alexander Milward" userId="cbb52dd4-e5f6-46c8-9343-7d9428ba7bbb" providerId="ADAL" clId="{822AAC4F-58B6-4B0E-A518-7FEB16CE6D63}" dt="2025-03-17T14:36:24.540" v="234" actId="948"/>
          <ac:spMkLst>
            <pc:docMk/>
            <pc:sldMk cId="2951945151" sldId="325"/>
            <ac:spMk id="12" creationId="{97646BCD-1C45-D2BB-EF67-43FF48F5F149}"/>
          </ac:spMkLst>
        </pc:spChg>
      </pc:sldChg>
      <pc:sldChg chg="modSp mod">
        <pc:chgData name="Alexander Milward" userId="cbb52dd4-e5f6-46c8-9343-7d9428ba7bbb" providerId="ADAL" clId="{822AAC4F-58B6-4B0E-A518-7FEB16CE6D63}" dt="2025-03-17T14:36:42.461" v="235" actId="948"/>
        <pc:sldMkLst>
          <pc:docMk/>
          <pc:sldMk cId="2310979705" sldId="326"/>
        </pc:sldMkLst>
        <pc:spChg chg="mod">
          <ac:chgData name="Alexander Milward" userId="cbb52dd4-e5f6-46c8-9343-7d9428ba7bbb" providerId="ADAL" clId="{822AAC4F-58B6-4B0E-A518-7FEB16CE6D63}" dt="2025-03-17T14:36:42.461" v="235" actId="948"/>
          <ac:spMkLst>
            <pc:docMk/>
            <pc:sldMk cId="2310979705" sldId="326"/>
            <ac:spMk id="2" creationId="{E45718E5-83BA-8D31-B58D-5C772951632F}"/>
          </ac:spMkLst>
        </pc:spChg>
        <pc:spChg chg="mod">
          <ac:chgData name="Alexander Milward" userId="cbb52dd4-e5f6-46c8-9343-7d9428ba7bbb" providerId="ADAL" clId="{822AAC4F-58B6-4B0E-A518-7FEB16CE6D63}" dt="2025-03-17T14:36:42.461" v="235" actId="948"/>
          <ac:spMkLst>
            <pc:docMk/>
            <pc:sldMk cId="2310979705" sldId="326"/>
            <ac:spMk id="3" creationId="{6E9D0BE4-92FF-C9B8-E184-B678FFCF1D7A}"/>
          </ac:spMkLst>
        </pc:spChg>
        <pc:spChg chg="mod">
          <ac:chgData name="Alexander Milward" userId="cbb52dd4-e5f6-46c8-9343-7d9428ba7bbb" providerId="ADAL" clId="{822AAC4F-58B6-4B0E-A518-7FEB16CE6D63}" dt="2025-03-17T14:36:42.461" v="235" actId="948"/>
          <ac:spMkLst>
            <pc:docMk/>
            <pc:sldMk cId="2310979705" sldId="326"/>
            <ac:spMk id="12" creationId="{05CBFCC1-843D-704A-3F41-5AC0DFC4A28B}"/>
          </ac:spMkLst>
        </pc:spChg>
      </pc:sldChg>
      <pc:sldChg chg="modSp mod">
        <pc:chgData name="Alexander Milward" userId="cbb52dd4-e5f6-46c8-9343-7d9428ba7bbb" providerId="ADAL" clId="{822AAC4F-58B6-4B0E-A518-7FEB16CE6D63}" dt="2025-03-17T14:37:04.174" v="236" actId="948"/>
        <pc:sldMkLst>
          <pc:docMk/>
          <pc:sldMk cId="3345390492" sldId="327"/>
        </pc:sldMkLst>
      </pc:sldChg>
      <pc:sldChg chg="modSp mod">
        <pc:chgData name="Alexander Milward" userId="cbb52dd4-e5f6-46c8-9343-7d9428ba7bbb" providerId="ADAL" clId="{822AAC4F-58B6-4B0E-A518-7FEB16CE6D63}" dt="2025-03-17T14:28:10.883" v="186" actId="948"/>
        <pc:sldMkLst>
          <pc:docMk/>
          <pc:sldMk cId="129317539" sldId="328"/>
        </pc:sldMkLst>
      </pc:sldChg>
      <pc:sldChg chg="modSp mod">
        <pc:chgData name="Alexander Milward" userId="cbb52dd4-e5f6-46c8-9343-7d9428ba7bbb" providerId="ADAL" clId="{822AAC4F-58B6-4B0E-A518-7FEB16CE6D63}" dt="2025-03-17T14:27:22.536" v="184" actId="1038"/>
        <pc:sldMkLst>
          <pc:docMk/>
          <pc:sldMk cId="335910970" sldId="329"/>
        </pc:sldMkLst>
      </pc:sldChg>
      <pc:sldChg chg="modSp mod">
        <pc:chgData name="Alexander Milward" userId="cbb52dd4-e5f6-46c8-9343-7d9428ba7bbb" providerId="ADAL" clId="{822AAC4F-58B6-4B0E-A518-7FEB16CE6D63}" dt="2025-03-17T14:12:20.240" v="9" actId="948"/>
        <pc:sldMkLst>
          <pc:docMk/>
          <pc:sldMk cId="3672374699" sldId="348"/>
        </pc:sldMkLst>
        <pc:spChg chg="mod">
          <ac:chgData name="Alexander Milward" userId="cbb52dd4-e5f6-46c8-9343-7d9428ba7bbb" providerId="ADAL" clId="{822AAC4F-58B6-4B0E-A518-7FEB16CE6D63}" dt="2025-03-17T14:11:57.469" v="7" actId="948"/>
          <ac:spMkLst>
            <pc:docMk/>
            <pc:sldMk cId="3672374699" sldId="348"/>
            <ac:spMk id="2" creationId="{C92216AD-B370-2189-166B-8C47D6805E21}"/>
          </ac:spMkLst>
        </pc:spChg>
        <pc:spChg chg="mod">
          <ac:chgData name="Alexander Milward" userId="cbb52dd4-e5f6-46c8-9343-7d9428ba7bbb" providerId="ADAL" clId="{822AAC4F-58B6-4B0E-A518-7FEB16CE6D63}" dt="2025-03-17T14:12:07.685" v="8" actId="948"/>
          <ac:spMkLst>
            <pc:docMk/>
            <pc:sldMk cId="3672374699" sldId="348"/>
            <ac:spMk id="3" creationId="{E25BE0C8-9E87-6E28-A83F-60BDB10527ED}"/>
          </ac:spMkLst>
        </pc:spChg>
        <pc:spChg chg="mod">
          <ac:chgData name="Alexander Milward" userId="cbb52dd4-e5f6-46c8-9343-7d9428ba7bbb" providerId="ADAL" clId="{822AAC4F-58B6-4B0E-A518-7FEB16CE6D63}" dt="2025-03-17T14:12:20.240" v="9" actId="948"/>
          <ac:spMkLst>
            <pc:docMk/>
            <pc:sldMk cId="3672374699" sldId="348"/>
            <ac:spMk id="12" creationId="{7165B197-2DD7-6C1D-EE08-2920A9EFA43B}"/>
          </ac:spMkLst>
        </pc:spChg>
      </pc:sldChg>
      <pc:sldChg chg="modSp mod">
        <pc:chgData name="Alexander Milward" userId="cbb52dd4-e5f6-46c8-9343-7d9428ba7bbb" providerId="ADAL" clId="{822AAC4F-58B6-4B0E-A518-7FEB16CE6D63}" dt="2025-03-17T14:22:44.353" v="56" actId="1076"/>
        <pc:sldMkLst>
          <pc:docMk/>
          <pc:sldMk cId="1603881435" sldId="350"/>
        </pc:sldMkLst>
        <pc:spChg chg="mod">
          <ac:chgData name="Alexander Milward" userId="cbb52dd4-e5f6-46c8-9343-7d9428ba7bbb" providerId="ADAL" clId="{822AAC4F-58B6-4B0E-A518-7FEB16CE6D63}" dt="2025-03-17T14:22:44.353" v="56" actId="1076"/>
          <ac:spMkLst>
            <pc:docMk/>
            <pc:sldMk cId="1603881435" sldId="350"/>
            <ac:spMk id="3" creationId="{B0F6E237-FC22-54C5-60BF-73767BF86E2F}"/>
          </ac:spMkLst>
        </pc:spChg>
        <pc:spChg chg="mod">
          <ac:chgData name="Alexander Milward" userId="cbb52dd4-e5f6-46c8-9343-7d9428ba7bbb" providerId="ADAL" clId="{822AAC4F-58B6-4B0E-A518-7FEB16CE6D63}" dt="2025-03-17T14:22:31.750" v="54" actId="2711"/>
          <ac:spMkLst>
            <pc:docMk/>
            <pc:sldMk cId="1603881435" sldId="350"/>
            <ac:spMk id="4" creationId="{74B7D5CA-531A-A35F-8073-BD50DDCA67C9}"/>
          </ac:spMkLst>
        </pc:spChg>
        <pc:spChg chg="mod">
          <ac:chgData name="Alexander Milward" userId="cbb52dd4-e5f6-46c8-9343-7d9428ba7bbb" providerId="ADAL" clId="{822AAC4F-58B6-4B0E-A518-7FEB16CE6D63}" dt="2025-03-17T14:22:31.750" v="54" actId="2711"/>
          <ac:spMkLst>
            <pc:docMk/>
            <pc:sldMk cId="1603881435" sldId="350"/>
            <ac:spMk id="12" creationId="{BFE3B6C0-C9B7-B467-3FEE-35EBBCDAD2D4}"/>
          </ac:spMkLst>
        </pc:spChg>
        <pc:spChg chg="mod">
          <ac:chgData name="Alexander Milward" userId="cbb52dd4-e5f6-46c8-9343-7d9428ba7bbb" providerId="ADAL" clId="{822AAC4F-58B6-4B0E-A518-7FEB16CE6D63}" dt="2025-03-17T14:22:31.750" v="54" actId="2711"/>
          <ac:spMkLst>
            <pc:docMk/>
            <pc:sldMk cId="1603881435" sldId="350"/>
            <ac:spMk id="13" creationId="{4360071C-AF6C-4CAA-F10A-B64AE16FED69}"/>
          </ac:spMkLst>
        </pc:spChg>
      </pc:sldChg>
    </pc:docChg>
  </pc:docChgLst>
  <pc:docChgLst>
    <pc:chgData name="Alexander Milward" userId="cbb52dd4-e5f6-46c8-9343-7d9428ba7bbb" providerId="ADAL" clId="{78B52457-ECFA-4CBA-91A4-E82E2AA81BE0}"/>
    <pc:docChg chg="undo redo custSel addSld delSld modSld sldOrd">
      <pc:chgData name="Alexander Milward" userId="cbb52dd4-e5f6-46c8-9343-7d9428ba7bbb" providerId="ADAL" clId="{78B52457-ECFA-4CBA-91A4-E82E2AA81BE0}" dt="2025-03-17T13:26:40.326" v="1427" actId="1038"/>
      <pc:docMkLst>
        <pc:docMk/>
      </pc:docMkLst>
      <pc:sldChg chg="add del">
        <pc:chgData name="Alexander Milward" userId="cbb52dd4-e5f6-46c8-9343-7d9428ba7bbb" providerId="ADAL" clId="{78B52457-ECFA-4CBA-91A4-E82E2AA81BE0}" dt="2025-03-17T13:03:50.923" v="1373" actId="2696"/>
        <pc:sldMkLst>
          <pc:docMk/>
          <pc:sldMk cId="2182997771" sldId="256"/>
        </pc:sldMkLst>
      </pc:sldChg>
      <pc:sldChg chg="add ord">
        <pc:chgData name="Alexander Milward" userId="cbb52dd4-e5f6-46c8-9343-7d9428ba7bbb" providerId="ADAL" clId="{78B52457-ECFA-4CBA-91A4-E82E2AA81BE0}" dt="2025-03-17T13:04:44.280" v="1376"/>
        <pc:sldMkLst>
          <pc:docMk/>
          <pc:sldMk cId="2708108479" sldId="256"/>
        </pc:sldMkLst>
      </pc:sldChg>
      <pc:sldChg chg="add ord">
        <pc:chgData name="Alexander Milward" userId="cbb52dd4-e5f6-46c8-9343-7d9428ba7bbb" providerId="ADAL" clId="{78B52457-ECFA-4CBA-91A4-E82E2AA81BE0}" dt="2025-03-17T13:04:44.280" v="1376"/>
        <pc:sldMkLst>
          <pc:docMk/>
          <pc:sldMk cId="164022367" sldId="257"/>
        </pc:sldMkLst>
      </pc:sldChg>
      <pc:sldChg chg="add del">
        <pc:chgData name="Alexander Milward" userId="cbb52dd4-e5f6-46c8-9343-7d9428ba7bbb" providerId="ADAL" clId="{78B52457-ECFA-4CBA-91A4-E82E2AA81BE0}" dt="2025-03-17T13:03:50.923" v="1373" actId="2696"/>
        <pc:sldMkLst>
          <pc:docMk/>
          <pc:sldMk cId="3375582048" sldId="257"/>
        </pc:sldMkLst>
      </pc:sldChg>
      <pc:sldChg chg="add ord">
        <pc:chgData name="Alexander Milward" userId="cbb52dd4-e5f6-46c8-9343-7d9428ba7bbb" providerId="ADAL" clId="{78B52457-ECFA-4CBA-91A4-E82E2AA81BE0}" dt="2025-03-17T13:04:44.280" v="1376"/>
        <pc:sldMkLst>
          <pc:docMk/>
          <pc:sldMk cId="2926641437" sldId="258"/>
        </pc:sldMkLst>
      </pc:sldChg>
      <pc:sldChg chg="del ord">
        <pc:chgData name="Alexander Milward" userId="cbb52dd4-e5f6-46c8-9343-7d9428ba7bbb" providerId="ADAL" clId="{78B52457-ECFA-4CBA-91A4-E82E2AA81BE0}" dt="2025-03-17T09:37:50.959" v="17" actId="2696"/>
        <pc:sldMkLst>
          <pc:docMk/>
          <pc:sldMk cId="366035441" sldId="259"/>
        </pc:sldMkLst>
      </pc:sldChg>
      <pc:sldChg chg="ord">
        <pc:chgData name="Alexander Milward" userId="cbb52dd4-e5f6-46c8-9343-7d9428ba7bbb" providerId="ADAL" clId="{78B52457-ECFA-4CBA-91A4-E82E2AA81BE0}" dt="2025-03-17T09:37:01.528" v="12"/>
        <pc:sldMkLst>
          <pc:docMk/>
          <pc:sldMk cId="4290288293" sldId="260"/>
        </pc:sldMkLst>
      </pc:sldChg>
      <pc:sldChg chg="ord">
        <pc:chgData name="Alexander Milward" userId="cbb52dd4-e5f6-46c8-9343-7d9428ba7bbb" providerId="ADAL" clId="{78B52457-ECFA-4CBA-91A4-E82E2AA81BE0}" dt="2025-03-17T09:37:01.528" v="12"/>
        <pc:sldMkLst>
          <pc:docMk/>
          <pc:sldMk cId="2904369179" sldId="261"/>
        </pc:sldMkLst>
      </pc:sldChg>
      <pc:sldChg chg="add ord">
        <pc:chgData name="Alexander Milward" userId="cbb52dd4-e5f6-46c8-9343-7d9428ba7bbb" providerId="ADAL" clId="{78B52457-ECFA-4CBA-91A4-E82E2AA81BE0}" dt="2025-03-17T13:04:44.280" v="1376"/>
        <pc:sldMkLst>
          <pc:docMk/>
          <pc:sldMk cId="593058396" sldId="262"/>
        </pc:sldMkLst>
      </pc:sldChg>
      <pc:sldChg chg="add del">
        <pc:chgData name="Alexander Milward" userId="cbb52dd4-e5f6-46c8-9343-7d9428ba7bbb" providerId="ADAL" clId="{78B52457-ECFA-4CBA-91A4-E82E2AA81BE0}" dt="2025-03-17T13:03:50.923" v="1373" actId="2696"/>
        <pc:sldMkLst>
          <pc:docMk/>
          <pc:sldMk cId="3052568837" sldId="262"/>
        </pc:sldMkLst>
      </pc:sldChg>
      <pc:sldChg chg="del">
        <pc:chgData name="Alexander Milward" userId="cbb52dd4-e5f6-46c8-9343-7d9428ba7bbb" providerId="ADAL" clId="{78B52457-ECFA-4CBA-91A4-E82E2AA81BE0}" dt="2025-03-17T13:03:50.923" v="1373" actId="2696"/>
        <pc:sldMkLst>
          <pc:docMk/>
          <pc:sldMk cId="367729151" sldId="263"/>
        </pc:sldMkLst>
      </pc:sldChg>
      <pc:sldChg chg="add ord">
        <pc:chgData name="Alexander Milward" userId="cbb52dd4-e5f6-46c8-9343-7d9428ba7bbb" providerId="ADAL" clId="{78B52457-ECFA-4CBA-91A4-E82E2AA81BE0}" dt="2025-03-17T13:04:44.280" v="1376"/>
        <pc:sldMkLst>
          <pc:docMk/>
          <pc:sldMk cId="2412263294" sldId="263"/>
        </pc:sldMkLst>
      </pc:sldChg>
      <pc:sldChg chg="add ord">
        <pc:chgData name="Alexander Milward" userId="cbb52dd4-e5f6-46c8-9343-7d9428ba7bbb" providerId="ADAL" clId="{78B52457-ECFA-4CBA-91A4-E82E2AA81BE0}" dt="2025-03-17T13:04:44.280" v="1376"/>
        <pc:sldMkLst>
          <pc:docMk/>
          <pc:sldMk cId="3586371387" sldId="264"/>
        </pc:sldMkLst>
      </pc:sldChg>
      <pc:sldChg chg="del">
        <pc:chgData name="Alexander Milward" userId="cbb52dd4-e5f6-46c8-9343-7d9428ba7bbb" providerId="ADAL" clId="{78B52457-ECFA-4CBA-91A4-E82E2AA81BE0}" dt="2025-03-17T13:03:50.923" v="1373" actId="2696"/>
        <pc:sldMkLst>
          <pc:docMk/>
          <pc:sldMk cId="654682197" sldId="265"/>
        </pc:sldMkLst>
      </pc:sldChg>
      <pc:sldChg chg="add ord">
        <pc:chgData name="Alexander Milward" userId="cbb52dd4-e5f6-46c8-9343-7d9428ba7bbb" providerId="ADAL" clId="{78B52457-ECFA-4CBA-91A4-E82E2AA81BE0}" dt="2025-03-17T13:04:44.280" v="1376"/>
        <pc:sldMkLst>
          <pc:docMk/>
          <pc:sldMk cId="2021095196" sldId="265"/>
        </pc:sldMkLst>
      </pc:sldChg>
      <pc:sldChg chg="add ord">
        <pc:chgData name="Alexander Milward" userId="cbb52dd4-e5f6-46c8-9343-7d9428ba7bbb" providerId="ADAL" clId="{78B52457-ECFA-4CBA-91A4-E82E2AA81BE0}" dt="2025-03-17T13:04:44.280" v="1376"/>
        <pc:sldMkLst>
          <pc:docMk/>
          <pc:sldMk cId="1298895861" sldId="266"/>
        </pc:sldMkLst>
      </pc:sldChg>
      <pc:sldChg chg="del">
        <pc:chgData name="Alexander Milward" userId="cbb52dd4-e5f6-46c8-9343-7d9428ba7bbb" providerId="ADAL" clId="{78B52457-ECFA-4CBA-91A4-E82E2AA81BE0}" dt="2025-03-17T09:36:41.103" v="10" actId="2696"/>
        <pc:sldMkLst>
          <pc:docMk/>
          <pc:sldMk cId="2712336474" sldId="266"/>
        </pc:sldMkLst>
      </pc:sldChg>
      <pc:sldChg chg="add ord">
        <pc:chgData name="Alexander Milward" userId="cbb52dd4-e5f6-46c8-9343-7d9428ba7bbb" providerId="ADAL" clId="{78B52457-ECFA-4CBA-91A4-E82E2AA81BE0}" dt="2025-03-17T13:04:44.280" v="1376"/>
        <pc:sldMkLst>
          <pc:docMk/>
          <pc:sldMk cId="2515326032" sldId="267"/>
        </pc:sldMkLst>
      </pc:sldChg>
      <pc:sldChg chg="del">
        <pc:chgData name="Alexander Milward" userId="cbb52dd4-e5f6-46c8-9343-7d9428ba7bbb" providerId="ADAL" clId="{78B52457-ECFA-4CBA-91A4-E82E2AA81BE0}" dt="2025-03-17T09:36:41.103" v="10" actId="2696"/>
        <pc:sldMkLst>
          <pc:docMk/>
          <pc:sldMk cId="2991823005" sldId="267"/>
        </pc:sldMkLst>
      </pc:sldChg>
      <pc:sldChg chg="del">
        <pc:chgData name="Alexander Milward" userId="cbb52dd4-e5f6-46c8-9343-7d9428ba7bbb" providerId="ADAL" clId="{78B52457-ECFA-4CBA-91A4-E82E2AA81BE0}" dt="2025-03-17T09:36:41.103" v="10" actId="2696"/>
        <pc:sldMkLst>
          <pc:docMk/>
          <pc:sldMk cId="454479857" sldId="268"/>
        </pc:sldMkLst>
      </pc:sldChg>
      <pc:sldChg chg="add ord">
        <pc:chgData name="Alexander Milward" userId="cbb52dd4-e5f6-46c8-9343-7d9428ba7bbb" providerId="ADAL" clId="{78B52457-ECFA-4CBA-91A4-E82E2AA81BE0}" dt="2025-03-17T13:04:44.280" v="1376"/>
        <pc:sldMkLst>
          <pc:docMk/>
          <pc:sldMk cId="617912550" sldId="268"/>
        </pc:sldMkLst>
      </pc:sldChg>
      <pc:sldChg chg="add ord">
        <pc:chgData name="Alexander Milward" userId="cbb52dd4-e5f6-46c8-9343-7d9428ba7bbb" providerId="ADAL" clId="{78B52457-ECFA-4CBA-91A4-E82E2AA81BE0}" dt="2025-03-17T13:04:44.280" v="1376"/>
        <pc:sldMkLst>
          <pc:docMk/>
          <pc:sldMk cId="1290193837" sldId="269"/>
        </pc:sldMkLst>
      </pc:sldChg>
      <pc:sldChg chg="add ord">
        <pc:chgData name="Alexander Milward" userId="cbb52dd4-e5f6-46c8-9343-7d9428ba7bbb" providerId="ADAL" clId="{78B52457-ECFA-4CBA-91A4-E82E2AA81BE0}" dt="2025-03-17T13:04:44.280" v="1376"/>
        <pc:sldMkLst>
          <pc:docMk/>
          <pc:sldMk cId="52319355" sldId="270"/>
        </pc:sldMkLst>
      </pc:sldChg>
      <pc:sldChg chg="del">
        <pc:chgData name="Alexander Milward" userId="cbb52dd4-e5f6-46c8-9343-7d9428ba7bbb" providerId="ADAL" clId="{78B52457-ECFA-4CBA-91A4-E82E2AA81BE0}" dt="2025-03-17T09:36:41.103" v="10" actId="2696"/>
        <pc:sldMkLst>
          <pc:docMk/>
          <pc:sldMk cId="94133938" sldId="270"/>
        </pc:sldMkLst>
      </pc:sldChg>
      <pc:sldChg chg="add ord">
        <pc:chgData name="Alexander Milward" userId="cbb52dd4-e5f6-46c8-9343-7d9428ba7bbb" providerId="ADAL" clId="{78B52457-ECFA-4CBA-91A4-E82E2AA81BE0}" dt="2025-03-17T13:04:44.280" v="1376"/>
        <pc:sldMkLst>
          <pc:docMk/>
          <pc:sldMk cId="1196846237" sldId="271"/>
        </pc:sldMkLst>
      </pc:sldChg>
      <pc:sldChg chg="del">
        <pc:chgData name="Alexander Milward" userId="cbb52dd4-e5f6-46c8-9343-7d9428ba7bbb" providerId="ADAL" clId="{78B52457-ECFA-4CBA-91A4-E82E2AA81BE0}" dt="2025-03-17T09:36:41.103" v="10" actId="2696"/>
        <pc:sldMkLst>
          <pc:docMk/>
          <pc:sldMk cId="1586732404" sldId="271"/>
        </pc:sldMkLst>
      </pc:sldChg>
      <pc:sldChg chg="add ord">
        <pc:chgData name="Alexander Milward" userId="cbb52dd4-e5f6-46c8-9343-7d9428ba7bbb" providerId="ADAL" clId="{78B52457-ECFA-4CBA-91A4-E82E2AA81BE0}" dt="2025-03-17T13:04:44.280" v="1376"/>
        <pc:sldMkLst>
          <pc:docMk/>
          <pc:sldMk cId="2150852924" sldId="272"/>
        </pc:sldMkLst>
      </pc:sldChg>
      <pc:sldChg chg="del">
        <pc:chgData name="Alexander Milward" userId="cbb52dd4-e5f6-46c8-9343-7d9428ba7bbb" providerId="ADAL" clId="{78B52457-ECFA-4CBA-91A4-E82E2AA81BE0}" dt="2025-03-17T09:36:41.103" v="10" actId="2696"/>
        <pc:sldMkLst>
          <pc:docMk/>
          <pc:sldMk cId="2117823036" sldId="273"/>
        </pc:sldMkLst>
      </pc:sldChg>
      <pc:sldChg chg="add ord">
        <pc:chgData name="Alexander Milward" userId="cbb52dd4-e5f6-46c8-9343-7d9428ba7bbb" providerId="ADAL" clId="{78B52457-ECFA-4CBA-91A4-E82E2AA81BE0}" dt="2025-03-17T13:04:44.280" v="1376"/>
        <pc:sldMkLst>
          <pc:docMk/>
          <pc:sldMk cId="3533426799" sldId="273"/>
        </pc:sldMkLst>
      </pc:sldChg>
      <pc:sldChg chg="add ord">
        <pc:chgData name="Alexander Milward" userId="cbb52dd4-e5f6-46c8-9343-7d9428ba7bbb" providerId="ADAL" clId="{78B52457-ECFA-4CBA-91A4-E82E2AA81BE0}" dt="2025-03-17T13:04:44.280" v="1376"/>
        <pc:sldMkLst>
          <pc:docMk/>
          <pc:sldMk cId="1822439101" sldId="274"/>
        </pc:sldMkLst>
      </pc:sldChg>
      <pc:sldChg chg="del">
        <pc:chgData name="Alexander Milward" userId="cbb52dd4-e5f6-46c8-9343-7d9428ba7bbb" providerId="ADAL" clId="{78B52457-ECFA-4CBA-91A4-E82E2AA81BE0}" dt="2025-03-17T09:36:41.103" v="10" actId="2696"/>
        <pc:sldMkLst>
          <pc:docMk/>
          <pc:sldMk cId="3660630706" sldId="274"/>
        </pc:sldMkLst>
      </pc:sldChg>
      <pc:sldChg chg="del">
        <pc:chgData name="Alexander Milward" userId="cbb52dd4-e5f6-46c8-9343-7d9428ba7bbb" providerId="ADAL" clId="{78B52457-ECFA-4CBA-91A4-E82E2AA81BE0}" dt="2025-03-17T09:36:41.103" v="10" actId="2696"/>
        <pc:sldMkLst>
          <pc:docMk/>
          <pc:sldMk cId="1335257940" sldId="280"/>
        </pc:sldMkLst>
      </pc:sldChg>
      <pc:sldChg chg="del">
        <pc:chgData name="Alexander Milward" userId="cbb52dd4-e5f6-46c8-9343-7d9428ba7bbb" providerId="ADAL" clId="{78B52457-ECFA-4CBA-91A4-E82E2AA81BE0}" dt="2025-03-17T13:03:50.923" v="1373" actId="2696"/>
        <pc:sldMkLst>
          <pc:docMk/>
          <pc:sldMk cId="4083634673" sldId="281"/>
        </pc:sldMkLst>
      </pc:sldChg>
      <pc:sldChg chg="del">
        <pc:chgData name="Alexander Milward" userId="cbb52dd4-e5f6-46c8-9343-7d9428ba7bbb" providerId="ADAL" clId="{78B52457-ECFA-4CBA-91A4-E82E2AA81BE0}" dt="2025-03-17T13:03:50.923" v="1373" actId="2696"/>
        <pc:sldMkLst>
          <pc:docMk/>
          <pc:sldMk cId="1691064512" sldId="282"/>
        </pc:sldMkLst>
      </pc:sldChg>
      <pc:sldChg chg="del">
        <pc:chgData name="Alexander Milward" userId="cbb52dd4-e5f6-46c8-9343-7d9428ba7bbb" providerId="ADAL" clId="{78B52457-ECFA-4CBA-91A4-E82E2AA81BE0}" dt="2025-03-17T13:03:50.923" v="1373" actId="2696"/>
        <pc:sldMkLst>
          <pc:docMk/>
          <pc:sldMk cId="4018506894" sldId="285"/>
        </pc:sldMkLst>
      </pc:sldChg>
      <pc:sldChg chg="del">
        <pc:chgData name="Alexander Milward" userId="cbb52dd4-e5f6-46c8-9343-7d9428ba7bbb" providerId="ADAL" clId="{78B52457-ECFA-4CBA-91A4-E82E2AA81BE0}" dt="2025-03-17T13:03:50.923" v="1373" actId="2696"/>
        <pc:sldMkLst>
          <pc:docMk/>
          <pc:sldMk cId="2264036963" sldId="286"/>
        </pc:sldMkLst>
      </pc:sldChg>
      <pc:sldChg chg="del">
        <pc:chgData name="Alexander Milward" userId="cbb52dd4-e5f6-46c8-9343-7d9428ba7bbb" providerId="ADAL" clId="{78B52457-ECFA-4CBA-91A4-E82E2AA81BE0}" dt="2025-03-17T13:03:50.923" v="1373" actId="2696"/>
        <pc:sldMkLst>
          <pc:docMk/>
          <pc:sldMk cId="1707308474" sldId="287"/>
        </pc:sldMkLst>
      </pc:sldChg>
      <pc:sldChg chg="del">
        <pc:chgData name="Alexander Milward" userId="cbb52dd4-e5f6-46c8-9343-7d9428ba7bbb" providerId="ADAL" clId="{78B52457-ECFA-4CBA-91A4-E82E2AA81BE0}" dt="2025-03-17T13:03:50.923" v="1373" actId="2696"/>
        <pc:sldMkLst>
          <pc:docMk/>
          <pc:sldMk cId="2012682415" sldId="288"/>
        </pc:sldMkLst>
      </pc:sldChg>
      <pc:sldChg chg="del">
        <pc:chgData name="Alexander Milward" userId="cbb52dd4-e5f6-46c8-9343-7d9428ba7bbb" providerId="ADAL" clId="{78B52457-ECFA-4CBA-91A4-E82E2AA81BE0}" dt="2025-03-17T09:36:41.103" v="10" actId="2696"/>
        <pc:sldMkLst>
          <pc:docMk/>
          <pc:sldMk cId="1570598124" sldId="289"/>
        </pc:sldMkLst>
      </pc:sldChg>
      <pc:sldChg chg="modSp mod modNotesTx">
        <pc:chgData name="Alexander Milward" userId="cbb52dd4-e5f6-46c8-9343-7d9428ba7bbb" providerId="ADAL" clId="{78B52457-ECFA-4CBA-91A4-E82E2AA81BE0}" dt="2025-03-17T11:20:59.789" v="798" actId="12788"/>
        <pc:sldMkLst>
          <pc:docMk/>
          <pc:sldMk cId="3499363283" sldId="290"/>
        </pc:sldMkLst>
        <pc:spChg chg="mod">
          <ac:chgData name="Alexander Milward" userId="cbb52dd4-e5f6-46c8-9343-7d9428ba7bbb" providerId="ADAL" clId="{78B52457-ECFA-4CBA-91A4-E82E2AA81BE0}" dt="2025-03-17T09:52:26.447" v="183" actId="20577"/>
          <ac:spMkLst>
            <pc:docMk/>
            <pc:sldMk cId="3499363283" sldId="290"/>
            <ac:spMk id="3" creationId="{87794D82-9C76-3B9B-BCC6-C59B3DF1FF91}"/>
          </ac:spMkLst>
        </pc:spChg>
        <pc:spChg chg="mod">
          <ac:chgData name="Alexander Milward" userId="cbb52dd4-e5f6-46c8-9343-7d9428ba7bbb" providerId="ADAL" clId="{78B52457-ECFA-4CBA-91A4-E82E2AA81BE0}" dt="2025-03-17T11:20:59.789" v="798" actId="12788"/>
          <ac:spMkLst>
            <pc:docMk/>
            <pc:sldMk cId="3499363283" sldId="290"/>
            <ac:spMk id="6" creationId="{FDB7777C-CF9C-6421-252F-68CADB1710E6}"/>
          </ac:spMkLst>
        </pc:spChg>
      </pc:sldChg>
      <pc:sldChg chg="modNotesTx">
        <pc:chgData name="Alexander Milward" userId="cbb52dd4-e5f6-46c8-9343-7d9428ba7bbb" providerId="ADAL" clId="{78B52457-ECFA-4CBA-91A4-E82E2AA81BE0}" dt="2025-03-17T10:04:35.482" v="266" actId="114"/>
        <pc:sldMkLst>
          <pc:docMk/>
          <pc:sldMk cId="4262072274" sldId="291"/>
        </pc:sldMkLst>
      </pc:sldChg>
      <pc:sldChg chg="modSp mod">
        <pc:chgData name="Alexander Milward" userId="cbb52dd4-e5f6-46c8-9343-7d9428ba7bbb" providerId="ADAL" clId="{78B52457-ECFA-4CBA-91A4-E82E2AA81BE0}" dt="2025-03-17T09:58:28.430" v="224" actId="1035"/>
        <pc:sldMkLst>
          <pc:docMk/>
          <pc:sldMk cId="3359817594" sldId="292"/>
        </pc:sldMkLst>
        <pc:spChg chg="mod">
          <ac:chgData name="Alexander Milward" userId="cbb52dd4-e5f6-46c8-9343-7d9428ba7bbb" providerId="ADAL" clId="{78B52457-ECFA-4CBA-91A4-E82E2AA81BE0}" dt="2025-03-17T09:56:28.319" v="199" actId="20577"/>
          <ac:spMkLst>
            <pc:docMk/>
            <pc:sldMk cId="3359817594" sldId="292"/>
            <ac:spMk id="4" creationId="{8159637B-3C04-5C1B-3F44-ADA7641C52A5}"/>
          </ac:spMkLst>
        </pc:spChg>
        <pc:spChg chg="mod">
          <ac:chgData name="Alexander Milward" userId="cbb52dd4-e5f6-46c8-9343-7d9428ba7bbb" providerId="ADAL" clId="{78B52457-ECFA-4CBA-91A4-E82E2AA81BE0}" dt="2025-03-17T09:58:28.430" v="224" actId="1035"/>
          <ac:spMkLst>
            <pc:docMk/>
            <pc:sldMk cId="3359817594" sldId="292"/>
            <ac:spMk id="17" creationId="{3362FD32-BF71-7BBF-926A-8828A7F7A089}"/>
          </ac:spMkLst>
        </pc:spChg>
        <pc:spChg chg="mod">
          <ac:chgData name="Alexander Milward" userId="cbb52dd4-e5f6-46c8-9343-7d9428ba7bbb" providerId="ADAL" clId="{78B52457-ECFA-4CBA-91A4-E82E2AA81BE0}" dt="2025-03-17T09:58:28.430" v="224" actId="1035"/>
          <ac:spMkLst>
            <pc:docMk/>
            <pc:sldMk cId="3359817594" sldId="292"/>
            <ac:spMk id="18" creationId="{85E7930F-E22C-8C62-49AB-F247C47BB0FE}"/>
          </ac:spMkLst>
        </pc:spChg>
        <pc:spChg chg="mod">
          <ac:chgData name="Alexander Milward" userId="cbb52dd4-e5f6-46c8-9343-7d9428ba7bbb" providerId="ADAL" clId="{78B52457-ECFA-4CBA-91A4-E82E2AA81BE0}" dt="2025-03-17T09:58:28.430" v="224" actId="1035"/>
          <ac:spMkLst>
            <pc:docMk/>
            <pc:sldMk cId="3359817594" sldId="292"/>
            <ac:spMk id="19" creationId="{2D359D13-8780-408A-8557-DE41CF7CD519}"/>
          </ac:spMkLst>
        </pc:spChg>
        <pc:spChg chg="mod">
          <ac:chgData name="Alexander Milward" userId="cbb52dd4-e5f6-46c8-9343-7d9428ba7bbb" providerId="ADAL" clId="{78B52457-ECFA-4CBA-91A4-E82E2AA81BE0}" dt="2025-03-17T09:58:28.430" v="224" actId="1035"/>
          <ac:spMkLst>
            <pc:docMk/>
            <pc:sldMk cId="3359817594" sldId="292"/>
            <ac:spMk id="20" creationId="{DDBE4686-EF78-3E4C-73BC-9766B94035E6}"/>
          </ac:spMkLst>
        </pc:spChg>
        <pc:spChg chg="mod">
          <ac:chgData name="Alexander Milward" userId="cbb52dd4-e5f6-46c8-9343-7d9428ba7bbb" providerId="ADAL" clId="{78B52457-ECFA-4CBA-91A4-E82E2AA81BE0}" dt="2025-03-17T09:58:28.430" v="224" actId="1035"/>
          <ac:spMkLst>
            <pc:docMk/>
            <pc:sldMk cId="3359817594" sldId="292"/>
            <ac:spMk id="22" creationId="{835B441A-AEAF-935A-5F7F-2E83BA0B73DD}"/>
          </ac:spMkLst>
        </pc:spChg>
        <pc:spChg chg="mod">
          <ac:chgData name="Alexander Milward" userId="cbb52dd4-e5f6-46c8-9343-7d9428ba7bbb" providerId="ADAL" clId="{78B52457-ECFA-4CBA-91A4-E82E2AA81BE0}" dt="2025-03-17T09:58:28.430" v="224" actId="1035"/>
          <ac:spMkLst>
            <pc:docMk/>
            <pc:sldMk cId="3359817594" sldId="292"/>
            <ac:spMk id="23" creationId="{BE89F476-9870-7C84-01E6-B82AAF726C45}"/>
          </ac:spMkLst>
        </pc:spChg>
        <pc:spChg chg="mod">
          <ac:chgData name="Alexander Milward" userId="cbb52dd4-e5f6-46c8-9343-7d9428ba7bbb" providerId="ADAL" clId="{78B52457-ECFA-4CBA-91A4-E82E2AA81BE0}" dt="2025-03-17T09:58:28.430" v="224" actId="1035"/>
          <ac:spMkLst>
            <pc:docMk/>
            <pc:sldMk cId="3359817594" sldId="292"/>
            <ac:spMk id="24" creationId="{CDCC260F-F9AE-5AEC-1EF9-1E198098D215}"/>
          </ac:spMkLst>
        </pc:spChg>
        <pc:spChg chg="mod">
          <ac:chgData name="Alexander Milward" userId="cbb52dd4-e5f6-46c8-9343-7d9428ba7bbb" providerId="ADAL" clId="{78B52457-ECFA-4CBA-91A4-E82E2AA81BE0}" dt="2025-03-17T09:58:28.430" v="224" actId="1035"/>
          <ac:spMkLst>
            <pc:docMk/>
            <pc:sldMk cId="3359817594" sldId="292"/>
            <ac:spMk id="27" creationId="{3C88EF75-4AEC-C2C8-181F-2EE26ACC5433}"/>
          </ac:spMkLst>
        </pc:spChg>
        <pc:spChg chg="mod">
          <ac:chgData name="Alexander Milward" userId="cbb52dd4-e5f6-46c8-9343-7d9428ba7bbb" providerId="ADAL" clId="{78B52457-ECFA-4CBA-91A4-E82E2AA81BE0}" dt="2025-03-17T09:58:28.430" v="224" actId="1035"/>
          <ac:spMkLst>
            <pc:docMk/>
            <pc:sldMk cId="3359817594" sldId="292"/>
            <ac:spMk id="30" creationId="{8A9520EB-419C-7ECE-C234-7CB0E541966A}"/>
          </ac:spMkLst>
        </pc:spChg>
        <pc:picChg chg="mod">
          <ac:chgData name="Alexander Milward" userId="cbb52dd4-e5f6-46c8-9343-7d9428ba7bbb" providerId="ADAL" clId="{78B52457-ECFA-4CBA-91A4-E82E2AA81BE0}" dt="2025-03-17T09:56:41.268" v="200" actId="1035"/>
          <ac:picMkLst>
            <pc:docMk/>
            <pc:sldMk cId="3359817594" sldId="292"/>
            <ac:picMk id="14" creationId="{B0C28CB4-9E27-01D0-375D-D0EE6E661E28}"/>
          </ac:picMkLst>
        </pc:picChg>
      </pc:sldChg>
      <pc:sldChg chg="addSp delSp modSp mod">
        <pc:chgData name="Alexander Milward" userId="cbb52dd4-e5f6-46c8-9343-7d9428ba7bbb" providerId="ADAL" clId="{78B52457-ECFA-4CBA-91A4-E82E2AA81BE0}" dt="2025-03-17T13:16:29.568" v="1398" actId="1076"/>
        <pc:sldMkLst>
          <pc:docMk/>
          <pc:sldMk cId="2266505213" sldId="293"/>
        </pc:sldMkLst>
        <pc:spChg chg="mod">
          <ac:chgData name="Alexander Milward" userId="cbb52dd4-e5f6-46c8-9343-7d9428ba7bbb" providerId="ADAL" clId="{78B52457-ECFA-4CBA-91A4-E82E2AA81BE0}" dt="2025-03-17T11:44:33.526" v="950" actId="14100"/>
          <ac:spMkLst>
            <pc:docMk/>
            <pc:sldMk cId="2266505213" sldId="293"/>
            <ac:spMk id="6" creationId="{3B6C9A60-2636-9ED8-A2EC-976A0159E7A2}"/>
          </ac:spMkLst>
        </pc:spChg>
        <pc:spChg chg="mod">
          <ac:chgData name="Alexander Milward" userId="cbb52dd4-e5f6-46c8-9343-7d9428ba7bbb" providerId="ADAL" clId="{78B52457-ECFA-4CBA-91A4-E82E2AA81BE0}" dt="2025-03-17T13:16:09.078" v="1377"/>
          <ac:spMkLst>
            <pc:docMk/>
            <pc:sldMk cId="2266505213" sldId="293"/>
            <ac:spMk id="17" creationId="{843971D2-69C0-48F0-EEAC-DAE11925A7BB}"/>
          </ac:spMkLst>
        </pc:spChg>
        <pc:spChg chg="mod">
          <ac:chgData name="Alexander Milward" userId="cbb52dd4-e5f6-46c8-9343-7d9428ba7bbb" providerId="ADAL" clId="{78B52457-ECFA-4CBA-91A4-E82E2AA81BE0}" dt="2025-03-17T13:16:09.078" v="1377"/>
          <ac:spMkLst>
            <pc:docMk/>
            <pc:sldMk cId="2266505213" sldId="293"/>
            <ac:spMk id="28" creationId="{A50A25CA-0962-EE76-E7E2-51F6E8E42F70}"/>
          </ac:spMkLst>
        </pc:spChg>
        <pc:spChg chg="mod">
          <ac:chgData name="Alexander Milward" userId="cbb52dd4-e5f6-46c8-9343-7d9428ba7bbb" providerId="ADAL" clId="{78B52457-ECFA-4CBA-91A4-E82E2AA81BE0}" dt="2025-03-17T13:16:09.078" v="1377"/>
          <ac:spMkLst>
            <pc:docMk/>
            <pc:sldMk cId="2266505213" sldId="293"/>
            <ac:spMk id="29" creationId="{BDDEEFCE-AB8E-D037-DA40-AEA6D3740B2C}"/>
          </ac:spMkLst>
        </pc:spChg>
        <pc:grpChg chg="add mod">
          <ac:chgData name="Alexander Milward" userId="cbb52dd4-e5f6-46c8-9343-7d9428ba7bbb" providerId="ADAL" clId="{78B52457-ECFA-4CBA-91A4-E82E2AA81BE0}" dt="2025-03-17T13:16:29.568" v="1398" actId="1076"/>
          <ac:grpSpMkLst>
            <pc:docMk/>
            <pc:sldMk cId="2266505213" sldId="293"/>
            <ac:grpSpMk id="2" creationId="{23C794A6-FA20-6FAF-C088-5AA509786D0A}"/>
          </ac:grpSpMkLst>
        </pc:grpChg>
        <pc:grpChg chg="mod">
          <ac:chgData name="Alexander Milward" userId="cbb52dd4-e5f6-46c8-9343-7d9428ba7bbb" providerId="ADAL" clId="{78B52457-ECFA-4CBA-91A4-E82E2AA81BE0}" dt="2025-03-17T13:16:09.078" v="1377"/>
          <ac:grpSpMkLst>
            <pc:docMk/>
            <pc:sldMk cId="2266505213" sldId="293"/>
            <ac:grpSpMk id="27" creationId="{F639C60C-2128-5EA3-BB31-3B8B178393AF}"/>
          </ac:grpSpMkLst>
        </pc:grpChg>
      </pc:sldChg>
      <pc:sldChg chg="modSp mod">
        <pc:chgData name="Alexander Milward" userId="cbb52dd4-e5f6-46c8-9343-7d9428ba7bbb" providerId="ADAL" clId="{78B52457-ECFA-4CBA-91A4-E82E2AA81BE0}" dt="2025-03-17T11:33:05.700" v="861" actId="1076"/>
        <pc:sldMkLst>
          <pc:docMk/>
          <pc:sldMk cId="903438001" sldId="294"/>
        </pc:sldMkLst>
      </pc:sldChg>
      <pc:sldChg chg="modSp mod">
        <pc:chgData name="Alexander Milward" userId="cbb52dd4-e5f6-46c8-9343-7d9428ba7bbb" providerId="ADAL" clId="{78B52457-ECFA-4CBA-91A4-E82E2AA81BE0}" dt="2025-03-17T11:28:40.435" v="830" actId="1076"/>
        <pc:sldMkLst>
          <pc:docMk/>
          <pc:sldMk cId="1705024923" sldId="295"/>
        </pc:sldMkLst>
      </pc:sldChg>
      <pc:sldChg chg="modSp mod">
        <pc:chgData name="Alexander Milward" userId="cbb52dd4-e5f6-46c8-9343-7d9428ba7bbb" providerId="ADAL" clId="{78B52457-ECFA-4CBA-91A4-E82E2AA81BE0}" dt="2025-03-17T11:29:18.051" v="841" actId="1036"/>
        <pc:sldMkLst>
          <pc:docMk/>
          <pc:sldMk cId="3573494452" sldId="296"/>
        </pc:sldMkLst>
        <pc:spChg chg="mod">
          <ac:chgData name="Alexander Milward" userId="cbb52dd4-e5f6-46c8-9343-7d9428ba7bbb" providerId="ADAL" clId="{78B52457-ECFA-4CBA-91A4-E82E2AA81BE0}" dt="2025-03-17T11:29:18.051" v="841" actId="1036"/>
          <ac:spMkLst>
            <pc:docMk/>
            <pc:sldMk cId="3573494452" sldId="296"/>
            <ac:spMk id="2" creationId="{92741A3E-021B-3887-AAC6-886AA4FC74EF}"/>
          </ac:spMkLst>
        </pc:spChg>
        <pc:spChg chg="mod">
          <ac:chgData name="Alexander Milward" userId="cbb52dd4-e5f6-46c8-9343-7d9428ba7bbb" providerId="ADAL" clId="{78B52457-ECFA-4CBA-91A4-E82E2AA81BE0}" dt="2025-03-17T11:29:18.051" v="841" actId="1036"/>
          <ac:spMkLst>
            <pc:docMk/>
            <pc:sldMk cId="3573494452" sldId="296"/>
            <ac:spMk id="7" creationId="{42AF0468-D50D-EA84-2D35-2EE82F809845}"/>
          </ac:spMkLst>
        </pc:spChg>
        <pc:spChg chg="mod">
          <ac:chgData name="Alexander Milward" userId="cbb52dd4-e5f6-46c8-9343-7d9428ba7bbb" providerId="ADAL" clId="{78B52457-ECFA-4CBA-91A4-E82E2AA81BE0}" dt="2025-03-17T10:06:34.028" v="272" actId="1076"/>
          <ac:spMkLst>
            <pc:docMk/>
            <pc:sldMk cId="3573494452" sldId="296"/>
            <ac:spMk id="29" creationId="{91190502-A5E3-B074-042A-580F1FFADDAF}"/>
          </ac:spMkLst>
        </pc:spChg>
      </pc:sldChg>
      <pc:sldChg chg="modSp mod modNotesTx">
        <pc:chgData name="Alexander Milward" userId="cbb52dd4-e5f6-46c8-9343-7d9428ba7bbb" providerId="ADAL" clId="{78B52457-ECFA-4CBA-91A4-E82E2AA81BE0}" dt="2025-03-17T12:42:20.695" v="1340" actId="114"/>
        <pc:sldMkLst>
          <pc:docMk/>
          <pc:sldMk cId="2142185638" sldId="297"/>
        </pc:sldMkLst>
      </pc:sldChg>
      <pc:sldChg chg="modSp mod modNotesTx">
        <pc:chgData name="Alexander Milward" userId="cbb52dd4-e5f6-46c8-9343-7d9428ba7bbb" providerId="ADAL" clId="{78B52457-ECFA-4CBA-91A4-E82E2AA81BE0}" dt="2025-03-17T12:42:25.956" v="1341" actId="114"/>
        <pc:sldMkLst>
          <pc:docMk/>
          <pc:sldMk cId="3350922937" sldId="298"/>
        </pc:sldMkLst>
        <pc:spChg chg="mod">
          <ac:chgData name="Alexander Milward" userId="cbb52dd4-e5f6-46c8-9343-7d9428ba7bbb" providerId="ADAL" clId="{78B52457-ECFA-4CBA-91A4-E82E2AA81BE0}" dt="2025-03-17T11:30:04.846" v="845" actId="1076"/>
          <ac:spMkLst>
            <pc:docMk/>
            <pc:sldMk cId="3350922937" sldId="298"/>
            <ac:spMk id="6" creationId="{1EE0363E-5BCF-5E6A-373B-79E7BB50FED4}"/>
          </ac:spMkLst>
        </pc:spChg>
        <pc:spChg chg="mod">
          <ac:chgData name="Alexander Milward" userId="cbb52dd4-e5f6-46c8-9343-7d9428ba7bbb" providerId="ADAL" clId="{78B52457-ECFA-4CBA-91A4-E82E2AA81BE0}" dt="2025-03-17T10:11:57.796" v="319" actId="20577"/>
          <ac:spMkLst>
            <pc:docMk/>
            <pc:sldMk cId="3350922937" sldId="298"/>
            <ac:spMk id="12" creationId="{FDAF511F-708E-0C75-B215-AACF8E648730}"/>
          </ac:spMkLst>
        </pc:spChg>
      </pc:sldChg>
      <pc:sldChg chg="modSp mod modNotesTx">
        <pc:chgData name="Alexander Milward" userId="cbb52dd4-e5f6-46c8-9343-7d9428ba7bbb" providerId="ADAL" clId="{78B52457-ECFA-4CBA-91A4-E82E2AA81BE0}" dt="2025-03-17T11:36:26.633" v="905" actId="1076"/>
        <pc:sldMkLst>
          <pc:docMk/>
          <pc:sldMk cId="2983199058" sldId="299"/>
        </pc:sldMkLst>
        <pc:spChg chg="mod">
          <ac:chgData name="Alexander Milward" userId="cbb52dd4-e5f6-46c8-9343-7d9428ba7bbb" providerId="ADAL" clId="{78B52457-ECFA-4CBA-91A4-E82E2AA81BE0}" dt="2025-03-17T11:36:26.633" v="905" actId="1076"/>
          <ac:spMkLst>
            <pc:docMk/>
            <pc:sldMk cId="2983199058" sldId="299"/>
            <ac:spMk id="6" creationId="{A19DACC3-E821-04D9-AFE4-07987E9E1C14}"/>
          </ac:spMkLst>
        </pc:spChg>
      </pc:sldChg>
      <pc:sldChg chg="add del">
        <pc:chgData name="Alexander Milward" userId="cbb52dd4-e5f6-46c8-9343-7d9428ba7bbb" providerId="ADAL" clId="{78B52457-ECFA-4CBA-91A4-E82E2AA81BE0}" dt="2025-03-17T12:35:31.749" v="1324" actId="2696"/>
        <pc:sldMkLst>
          <pc:docMk/>
          <pc:sldMk cId="0" sldId="300"/>
        </pc:sldMkLst>
      </pc:sldChg>
      <pc:sldChg chg="addSp delSp modSp mod modNotesTx">
        <pc:chgData name="Alexander Milward" userId="cbb52dd4-e5f6-46c8-9343-7d9428ba7bbb" providerId="ADAL" clId="{78B52457-ECFA-4CBA-91A4-E82E2AA81BE0}" dt="2025-03-17T12:42:37.976" v="1342" actId="114"/>
        <pc:sldMkLst>
          <pc:docMk/>
          <pc:sldMk cId="3524061008" sldId="301"/>
        </pc:sldMkLst>
        <pc:spChg chg="mod">
          <ac:chgData name="Alexander Milward" userId="cbb52dd4-e5f6-46c8-9343-7d9428ba7bbb" providerId="ADAL" clId="{78B52457-ECFA-4CBA-91A4-E82E2AA81BE0}" dt="2025-03-17T10:19:55.671" v="343" actId="20577"/>
          <ac:spMkLst>
            <pc:docMk/>
            <pc:sldMk cId="3524061008" sldId="301"/>
            <ac:spMk id="2" creationId="{CB3EAFF4-6F01-AD0B-7ACD-37282CCECC83}"/>
          </ac:spMkLst>
        </pc:spChg>
        <pc:spChg chg="mod">
          <ac:chgData name="Alexander Milward" userId="cbb52dd4-e5f6-46c8-9343-7d9428ba7bbb" providerId="ADAL" clId="{78B52457-ECFA-4CBA-91A4-E82E2AA81BE0}" dt="2025-03-17T10:19:58.175" v="344" actId="20577"/>
          <ac:spMkLst>
            <pc:docMk/>
            <pc:sldMk cId="3524061008" sldId="301"/>
            <ac:spMk id="3" creationId="{E7FC6F43-F47F-7331-5CA3-99C1358952D9}"/>
          </ac:spMkLst>
        </pc:spChg>
        <pc:spChg chg="add mod">
          <ac:chgData name="Alexander Milward" userId="cbb52dd4-e5f6-46c8-9343-7d9428ba7bbb" providerId="ADAL" clId="{78B52457-ECFA-4CBA-91A4-E82E2AA81BE0}" dt="2025-03-17T11:54:10.702" v="1010"/>
          <ac:spMkLst>
            <pc:docMk/>
            <pc:sldMk cId="3524061008" sldId="301"/>
            <ac:spMk id="5" creationId="{FF809C4C-BDDF-B0FE-647C-12521ECED48E}"/>
          </ac:spMkLst>
        </pc:spChg>
        <pc:spChg chg="mod">
          <ac:chgData name="Alexander Milward" userId="cbb52dd4-e5f6-46c8-9343-7d9428ba7bbb" providerId="ADAL" clId="{78B52457-ECFA-4CBA-91A4-E82E2AA81BE0}" dt="2025-03-17T10:20:00.601" v="345" actId="20577"/>
          <ac:spMkLst>
            <pc:docMk/>
            <pc:sldMk cId="3524061008" sldId="301"/>
            <ac:spMk id="12" creationId="{080151F5-4125-1B20-271E-202870F3B39D}"/>
          </ac:spMkLst>
        </pc:spChg>
        <pc:spChg chg="mod">
          <ac:chgData name="Alexander Milward" userId="cbb52dd4-e5f6-46c8-9343-7d9428ba7bbb" providerId="ADAL" clId="{78B52457-ECFA-4CBA-91A4-E82E2AA81BE0}" dt="2025-03-17T11:49:31.820" v="986" actId="1035"/>
          <ac:spMkLst>
            <pc:docMk/>
            <pc:sldMk cId="3524061008" sldId="301"/>
            <ac:spMk id="13" creationId="{A4A3A043-D28E-CA82-9DFC-54F168656D28}"/>
          </ac:spMkLst>
        </pc:spChg>
      </pc:sldChg>
      <pc:sldChg chg="addSp delSp modSp mod modCm modNotesTx">
        <pc:chgData name="Alexander Milward" userId="cbb52dd4-e5f6-46c8-9343-7d9428ba7bbb" providerId="ADAL" clId="{78B52457-ECFA-4CBA-91A4-E82E2AA81BE0}" dt="2025-03-17T12:42:42" v="1343" actId="114"/>
        <pc:sldMkLst>
          <pc:docMk/>
          <pc:sldMk cId="3482930335" sldId="303"/>
        </pc:sldMkLst>
        <pc:spChg chg="mod">
          <ac:chgData name="Alexander Milward" userId="cbb52dd4-e5f6-46c8-9343-7d9428ba7bbb" providerId="ADAL" clId="{78B52457-ECFA-4CBA-91A4-E82E2AA81BE0}" dt="2025-03-17T11:47:47.958" v="969"/>
          <ac:spMkLst>
            <pc:docMk/>
            <pc:sldMk cId="3482930335" sldId="303"/>
            <ac:spMk id="2" creationId="{45106E2B-BBA8-DD22-49B7-56AAE30FC378}"/>
          </ac:spMkLst>
        </pc:spChg>
        <pc:spChg chg="add del mod">
          <ac:chgData name="Alexander Milward" userId="cbb52dd4-e5f6-46c8-9343-7d9428ba7bbb" providerId="ADAL" clId="{78B52457-ECFA-4CBA-91A4-E82E2AA81BE0}" dt="2025-03-17T11:37:19.309" v="925" actId="1035"/>
          <ac:spMkLst>
            <pc:docMk/>
            <pc:sldMk cId="3482930335" sldId="303"/>
            <ac:spMk id="6" creationId="{84A91A88-45B3-D60B-71D6-31C2DE6C3CA5}"/>
          </ac:spMkLst>
        </pc:spChg>
        <pc:spChg chg="mod">
          <ac:chgData name="Alexander Milward" userId="cbb52dd4-e5f6-46c8-9343-7d9428ba7bbb" providerId="ADAL" clId="{78B52457-ECFA-4CBA-91A4-E82E2AA81BE0}" dt="2025-03-17T10:21:09.531" v="347" actId="1076"/>
          <ac:spMkLst>
            <pc:docMk/>
            <pc:sldMk cId="3482930335" sldId="303"/>
            <ac:spMk id="12" creationId="{F93C3D68-6793-985E-C922-E3AA3BC755E2}"/>
          </ac:spMkLst>
        </pc:spChg>
        <pc:spChg chg="add mod">
          <ac:chgData name="Alexander Milward" userId="cbb52dd4-e5f6-46c8-9343-7d9428ba7bbb" providerId="ADAL" clId="{78B52457-ECFA-4CBA-91A4-E82E2AA81BE0}" dt="2025-03-17T11:54:30.018" v="1012"/>
          <ac:spMkLst>
            <pc:docMk/>
            <pc:sldMk cId="3482930335" sldId="303"/>
            <ac:spMk id="33" creationId="{7641011F-4879-C700-5F4C-FB6DCBF5D92E}"/>
          </ac:spMkLst>
        </pc:sp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47:47.958" v="969"/>
              <pc2:cmMkLst xmlns:pc2="http://schemas.microsoft.com/office/powerpoint/2019/9/main/command">
                <pc:docMk/>
                <pc:sldMk cId="3482930335" sldId="303"/>
                <pc2:cmMk id="{C7C20EBC-77F7-44FC-A07C-F64E5C4AC48D}"/>
              </pc2:cmMkLst>
            </pc226:cmChg>
          </p:ext>
        </pc:extLst>
      </pc:sldChg>
      <pc:sldChg chg="addSp delSp modSp mod">
        <pc:chgData name="Alexander Milward" userId="cbb52dd4-e5f6-46c8-9343-7d9428ba7bbb" providerId="ADAL" clId="{78B52457-ECFA-4CBA-91A4-E82E2AA81BE0}" dt="2025-03-17T11:56:06.302" v="1022" actId="12788"/>
        <pc:sldMkLst>
          <pc:docMk/>
          <pc:sldMk cId="935288696" sldId="304"/>
        </pc:sldMkLst>
        <pc:spChg chg="mod">
          <ac:chgData name="Alexander Milward" userId="cbb52dd4-e5f6-46c8-9343-7d9428ba7bbb" providerId="ADAL" clId="{78B52457-ECFA-4CBA-91A4-E82E2AA81BE0}" dt="2025-03-17T10:24:34.468" v="354" actId="14100"/>
          <ac:spMkLst>
            <pc:docMk/>
            <pc:sldMk cId="935288696" sldId="304"/>
            <ac:spMk id="4" creationId="{3EF71BF8-9F13-C72A-21FC-EA325771248E}"/>
          </ac:spMkLst>
        </pc:spChg>
        <pc:spChg chg="add mod">
          <ac:chgData name="Alexander Milward" userId="cbb52dd4-e5f6-46c8-9343-7d9428ba7bbb" providerId="ADAL" clId="{78B52457-ECFA-4CBA-91A4-E82E2AA81BE0}" dt="2025-03-17T11:55:51.818" v="1020"/>
          <ac:spMkLst>
            <pc:docMk/>
            <pc:sldMk cId="935288696" sldId="304"/>
            <ac:spMk id="5" creationId="{E6A15472-5306-A174-F738-FFCBD6AB8A03}"/>
          </ac:spMkLst>
        </pc:spChg>
        <pc:spChg chg="mod">
          <ac:chgData name="Alexander Milward" userId="cbb52dd4-e5f6-46c8-9343-7d9428ba7bbb" providerId="ADAL" clId="{78B52457-ECFA-4CBA-91A4-E82E2AA81BE0}" dt="2025-03-17T11:56:06.302" v="1022" actId="12788"/>
          <ac:spMkLst>
            <pc:docMk/>
            <pc:sldMk cId="935288696" sldId="304"/>
            <ac:spMk id="17" creationId="{A06C8165-D73B-443A-D24E-BF21C0FBF1DD}"/>
          </ac:spMkLst>
        </pc:spChg>
      </pc:sldChg>
      <pc:sldChg chg="modSp mod">
        <pc:chgData name="Alexander Milward" userId="cbb52dd4-e5f6-46c8-9343-7d9428ba7bbb" providerId="ADAL" clId="{78B52457-ECFA-4CBA-91A4-E82E2AA81BE0}" dt="2025-03-17T11:40:11.503" v="934" actId="1035"/>
        <pc:sldMkLst>
          <pc:docMk/>
          <pc:sldMk cId="1271885808" sldId="305"/>
        </pc:sldMkLst>
        <pc:spChg chg="mod">
          <ac:chgData name="Alexander Milward" userId="cbb52dd4-e5f6-46c8-9343-7d9428ba7bbb" providerId="ADAL" clId="{78B52457-ECFA-4CBA-91A4-E82E2AA81BE0}" dt="2025-03-17T11:40:11.503" v="934" actId="1035"/>
          <ac:spMkLst>
            <pc:docMk/>
            <pc:sldMk cId="1271885808" sldId="305"/>
            <ac:spMk id="7" creationId="{E23E5C28-0D67-0E60-75DE-80CCB20B97BA}"/>
          </ac:spMkLst>
        </pc:spChg>
        <pc:spChg chg="mod">
          <ac:chgData name="Alexander Milward" userId="cbb52dd4-e5f6-46c8-9343-7d9428ba7bbb" providerId="ADAL" clId="{78B52457-ECFA-4CBA-91A4-E82E2AA81BE0}" dt="2025-03-17T10:28:39.893" v="396" actId="14100"/>
          <ac:spMkLst>
            <pc:docMk/>
            <pc:sldMk cId="1271885808" sldId="305"/>
            <ac:spMk id="21" creationId="{A02E6F9F-7A57-03D9-8F61-0C45A9BAA99A}"/>
          </ac:spMkLst>
        </pc:spChg>
        <pc:spChg chg="mod">
          <ac:chgData name="Alexander Milward" userId="cbb52dd4-e5f6-46c8-9343-7d9428ba7bbb" providerId="ADAL" clId="{78B52457-ECFA-4CBA-91A4-E82E2AA81BE0}" dt="2025-03-17T10:27:38.322" v="391" actId="1076"/>
          <ac:spMkLst>
            <pc:docMk/>
            <pc:sldMk cId="1271885808" sldId="305"/>
            <ac:spMk id="22" creationId="{49F0D90E-2584-EA3A-975B-46324A9687CA}"/>
          </ac:spMkLst>
        </pc:spChg>
        <pc:spChg chg="mod">
          <ac:chgData name="Alexander Milward" userId="cbb52dd4-e5f6-46c8-9343-7d9428ba7bbb" providerId="ADAL" clId="{78B52457-ECFA-4CBA-91A4-E82E2AA81BE0}" dt="2025-03-17T10:27:08.048" v="388" actId="1076"/>
          <ac:spMkLst>
            <pc:docMk/>
            <pc:sldMk cId="1271885808" sldId="305"/>
            <ac:spMk id="27" creationId="{5CA0E054-6AEB-16F6-042A-A30EEB047E8E}"/>
          </ac:spMkLst>
        </pc:spChg>
      </pc:sldChg>
      <pc:sldChg chg="addSp delSp modSp mod modNotesTx">
        <pc:chgData name="Alexander Milward" userId="cbb52dd4-e5f6-46c8-9343-7d9428ba7bbb" providerId="ADAL" clId="{78B52457-ECFA-4CBA-91A4-E82E2AA81BE0}" dt="2025-03-17T12:39:25.156" v="1328" actId="22"/>
        <pc:sldMkLst>
          <pc:docMk/>
          <pc:sldMk cId="1928072218" sldId="306"/>
        </pc:sldMkLst>
        <pc:spChg chg="add mod">
          <ac:chgData name="Alexander Milward" userId="cbb52dd4-e5f6-46c8-9343-7d9428ba7bbb" providerId="ADAL" clId="{78B52457-ECFA-4CBA-91A4-E82E2AA81BE0}" dt="2025-03-17T11:54:51.051" v="1014"/>
          <ac:spMkLst>
            <pc:docMk/>
            <pc:sldMk cId="1928072218" sldId="306"/>
            <ac:spMk id="5" creationId="{895EE110-5793-839A-567F-2030FB2C48C3}"/>
          </ac:spMkLst>
        </pc:spChg>
        <pc:spChg chg="mod">
          <ac:chgData name="Alexander Milward" userId="cbb52dd4-e5f6-46c8-9343-7d9428ba7bbb" providerId="ADAL" clId="{78B52457-ECFA-4CBA-91A4-E82E2AA81BE0}" dt="2025-03-17T10:22:40.916" v="348" actId="20577"/>
          <ac:spMkLst>
            <pc:docMk/>
            <pc:sldMk cId="1928072218" sldId="306"/>
            <ac:spMk id="12" creationId="{A740D118-1E4F-318E-1BFC-A70944C0B5B7}"/>
          </ac:spMkLst>
        </pc:spChg>
        <pc:spChg chg="mod">
          <ac:chgData name="Alexander Milward" userId="cbb52dd4-e5f6-46c8-9343-7d9428ba7bbb" providerId="ADAL" clId="{78B52457-ECFA-4CBA-91A4-E82E2AA81BE0}" dt="2025-03-17T11:55:06.696" v="1018" actId="12788"/>
          <ac:spMkLst>
            <pc:docMk/>
            <pc:sldMk cId="1928072218" sldId="306"/>
            <ac:spMk id="23" creationId="{CDC80B6A-AF8C-99F4-8BAC-908D9E7F345C}"/>
          </ac:spMkLst>
        </pc:spChg>
      </pc:sldChg>
      <pc:sldChg chg="addSp delSp modSp mod">
        <pc:chgData name="Alexander Milward" userId="cbb52dd4-e5f6-46c8-9343-7d9428ba7bbb" providerId="ADAL" clId="{78B52457-ECFA-4CBA-91A4-E82E2AA81BE0}" dt="2025-03-17T11:34:08.883" v="898" actId="1035"/>
        <pc:sldMkLst>
          <pc:docMk/>
          <pc:sldMk cId="2251403307" sldId="307"/>
        </pc:sldMkLst>
        <pc:spChg chg="mod">
          <ac:chgData name="Alexander Milward" userId="cbb52dd4-e5f6-46c8-9343-7d9428ba7bbb" providerId="ADAL" clId="{78B52457-ECFA-4CBA-91A4-E82E2AA81BE0}" dt="2025-03-17T11:33:49.517" v="887" actId="1038"/>
          <ac:spMkLst>
            <pc:docMk/>
            <pc:sldMk cId="2251403307" sldId="307"/>
            <ac:spMk id="7" creationId="{6AB75EE5-73CC-CFC5-503D-434233687A63}"/>
          </ac:spMkLst>
        </pc:spChg>
        <pc:spChg chg="add mod">
          <ac:chgData name="Alexander Milward" userId="cbb52dd4-e5f6-46c8-9343-7d9428ba7bbb" providerId="ADAL" clId="{78B52457-ECFA-4CBA-91A4-E82E2AA81BE0}" dt="2025-03-17T11:34:08.883" v="898" actId="1035"/>
          <ac:spMkLst>
            <pc:docMk/>
            <pc:sldMk cId="2251403307" sldId="307"/>
            <ac:spMk id="19" creationId="{77EDA361-6100-63D7-FB7D-19FA28C7FBE5}"/>
          </ac:spMkLst>
        </pc:spChg>
        <pc:spChg chg="mod">
          <ac:chgData name="Alexander Milward" userId="cbb52dd4-e5f6-46c8-9343-7d9428ba7bbb" providerId="ADAL" clId="{78B52457-ECFA-4CBA-91A4-E82E2AA81BE0}" dt="2025-03-17T11:31:32.796" v="848" actId="1076"/>
          <ac:spMkLst>
            <pc:docMk/>
            <pc:sldMk cId="2251403307" sldId="307"/>
            <ac:spMk id="27" creationId="{CF121D81-FAD9-4125-114C-9174B094CE11}"/>
          </ac:spMkLst>
        </pc:spChg>
        <pc:spChg chg="mod">
          <ac:chgData name="Alexander Milward" userId="cbb52dd4-e5f6-46c8-9343-7d9428ba7bbb" providerId="ADAL" clId="{78B52457-ECFA-4CBA-91A4-E82E2AA81BE0}" dt="2025-03-17T11:31:44.709" v="850" actId="1076"/>
          <ac:spMkLst>
            <pc:docMk/>
            <pc:sldMk cId="2251403307" sldId="307"/>
            <ac:spMk id="29" creationId="{9751A67D-B5DA-D0D3-2AA0-063BB2BB014E}"/>
          </ac:spMkLst>
        </pc:spChg>
      </pc:sldChg>
      <pc:sldChg chg="addSp delSp modSp mod modNotesTx">
        <pc:chgData name="Alexander Milward" userId="cbb52dd4-e5f6-46c8-9343-7d9428ba7bbb" providerId="ADAL" clId="{78B52457-ECFA-4CBA-91A4-E82E2AA81BE0}" dt="2025-03-17T13:26:40.326" v="1427" actId="1038"/>
        <pc:sldMkLst>
          <pc:docMk/>
          <pc:sldMk cId="3633185220" sldId="308"/>
        </pc:sldMkLst>
        <pc:spChg chg="mod">
          <ac:chgData name="Alexander Milward" userId="cbb52dd4-e5f6-46c8-9343-7d9428ba7bbb" providerId="ADAL" clId="{78B52457-ECFA-4CBA-91A4-E82E2AA81BE0}" dt="2025-03-17T11:57:17.020" v="1027" actId="12788"/>
          <ac:spMkLst>
            <pc:docMk/>
            <pc:sldMk cId="3633185220" sldId="308"/>
            <ac:spMk id="6" creationId="{89723231-DBA2-C789-3CBD-5B1F684E9338}"/>
          </ac:spMkLst>
        </pc:spChg>
        <pc:spChg chg="add mod">
          <ac:chgData name="Alexander Milward" userId="cbb52dd4-e5f6-46c8-9343-7d9428ba7bbb" providerId="ADAL" clId="{78B52457-ECFA-4CBA-91A4-E82E2AA81BE0}" dt="2025-03-17T11:56:59.398" v="1023"/>
          <ac:spMkLst>
            <pc:docMk/>
            <pc:sldMk cId="3633185220" sldId="308"/>
            <ac:spMk id="17" creationId="{CA9DD4A3-1CC1-DBC9-D61F-468EF207596B}"/>
          </ac:spMkLst>
        </pc:spChg>
        <pc:spChg chg="add mod">
          <ac:chgData name="Alexander Milward" userId="cbb52dd4-e5f6-46c8-9343-7d9428ba7bbb" providerId="ADAL" clId="{78B52457-ECFA-4CBA-91A4-E82E2AA81BE0}" dt="2025-03-17T13:26:40.326" v="1427" actId="1038"/>
          <ac:spMkLst>
            <pc:docMk/>
            <pc:sldMk cId="3633185220" sldId="308"/>
            <ac:spMk id="18" creationId="{8E493C4D-44BD-EA75-5BAA-51769B5C7C7E}"/>
          </ac:spMkLst>
        </pc:spChg>
      </pc:sldChg>
      <pc:sldChg chg="addSp delSp modSp mod modNotesTx">
        <pc:chgData name="Alexander Milward" userId="cbb52dd4-e5f6-46c8-9343-7d9428ba7bbb" providerId="ADAL" clId="{78B52457-ECFA-4CBA-91A4-E82E2AA81BE0}" dt="2025-03-17T11:58:44.710" v="1042" actId="1076"/>
        <pc:sldMkLst>
          <pc:docMk/>
          <pc:sldMk cId="3340900492" sldId="309"/>
        </pc:sldMkLst>
      </pc:sldChg>
      <pc:sldChg chg="addSp delSp modSp mod">
        <pc:chgData name="Alexander Milward" userId="cbb52dd4-e5f6-46c8-9343-7d9428ba7bbb" providerId="ADAL" clId="{78B52457-ECFA-4CBA-91A4-E82E2AA81BE0}" dt="2025-03-17T12:03:25.399" v="1071" actId="478"/>
        <pc:sldMkLst>
          <pc:docMk/>
          <pc:sldMk cId="1720631800" sldId="310"/>
        </pc:sldMkLst>
        <pc:spChg chg="mod">
          <ac:chgData name="Alexander Milward" userId="cbb52dd4-e5f6-46c8-9343-7d9428ba7bbb" providerId="ADAL" clId="{78B52457-ECFA-4CBA-91A4-E82E2AA81BE0}" dt="2025-03-17T12:00:58.906" v="1053" actId="12788"/>
          <ac:spMkLst>
            <pc:docMk/>
            <pc:sldMk cId="1720631800" sldId="310"/>
            <ac:spMk id="6" creationId="{0C82280C-80E0-4CDB-6612-7E2F8A84FF3D}"/>
          </ac:spMkLst>
        </pc:spChg>
        <pc:spChg chg="mod">
          <ac:chgData name="Alexander Milward" userId="cbb52dd4-e5f6-46c8-9343-7d9428ba7bbb" providerId="ADAL" clId="{78B52457-ECFA-4CBA-91A4-E82E2AA81BE0}" dt="2025-03-17T10:49:01.233" v="626" actId="14100"/>
          <ac:spMkLst>
            <pc:docMk/>
            <pc:sldMk cId="1720631800" sldId="310"/>
            <ac:spMk id="13" creationId="{6C2D8C29-B555-BDB7-A62B-479DA48823A6}"/>
          </ac:spMkLst>
        </pc:spChg>
        <pc:spChg chg="add mod">
          <ac:chgData name="Alexander Milward" userId="cbb52dd4-e5f6-46c8-9343-7d9428ba7bbb" providerId="ADAL" clId="{78B52457-ECFA-4CBA-91A4-E82E2AA81BE0}" dt="2025-03-17T12:01:48.562" v="1057" actId="12788"/>
          <ac:spMkLst>
            <pc:docMk/>
            <pc:sldMk cId="1720631800" sldId="310"/>
            <ac:spMk id="22" creationId="{9858E139-9216-DCC2-AEC0-AA3F7CFEC52D}"/>
          </ac:spMkLst>
        </pc:spChg>
      </pc:sldChg>
      <pc:sldChg chg="addSp delSp modSp mod modNotesTx">
        <pc:chgData name="Alexander Milward" userId="cbb52dd4-e5f6-46c8-9343-7d9428ba7bbb" providerId="ADAL" clId="{78B52457-ECFA-4CBA-91A4-E82E2AA81BE0}" dt="2025-03-17T12:43:09.152" v="1347" actId="114"/>
        <pc:sldMkLst>
          <pc:docMk/>
          <pc:sldMk cId="2598298971" sldId="311"/>
        </pc:sldMkLst>
        <pc:spChg chg="add mod">
          <ac:chgData name="Alexander Milward" userId="cbb52dd4-e5f6-46c8-9343-7d9428ba7bbb" providerId="ADAL" clId="{78B52457-ECFA-4CBA-91A4-E82E2AA81BE0}" dt="2025-03-17T12:02:13.217" v="1058"/>
          <ac:spMkLst>
            <pc:docMk/>
            <pc:sldMk cId="2598298971" sldId="311"/>
            <ac:spMk id="24" creationId="{1A8A9B34-F5C7-BE08-98AE-A8907F418844}"/>
          </ac:spMkLst>
        </pc:spChg>
        <pc:spChg chg="add del mod">
          <ac:chgData name="Alexander Milward" userId="cbb52dd4-e5f6-46c8-9343-7d9428ba7bbb" providerId="ADAL" clId="{78B52457-ECFA-4CBA-91A4-E82E2AA81BE0}" dt="2025-03-17T12:04:14.579" v="1085" actId="12788"/>
          <ac:spMkLst>
            <pc:docMk/>
            <pc:sldMk cId="2598298971" sldId="311"/>
            <ac:spMk id="44" creationId="{4121F6B7-C218-79FC-2B7D-8D2F2FE6DB81}"/>
          </ac:spMkLst>
        </pc:spChg>
        <pc:picChg chg="mod">
          <ac:chgData name="Alexander Milward" userId="cbb52dd4-e5f6-46c8-9343-7d9428ba7bbb" providerId="ADAL" clId="{78B52457-ECFA-4CBA-91A4-E82E2AA81BE0}" dt="2025-03-17T12:02:19.739" v="1061" actId="1076"/>
          <ac:picMkLst>
            <pc:docMk/>
            <pc:sldMk cId="2598298971" sldId="311"/>
            <ac:picMk id="14" creationId="{52137501-82DD-C9C8-F1DB-D11244CFBD84}"/>
          </ac:picMkLst>
        </pc:picChg>
      </pc:sldChg>
      <pc:sldChg chg="addSp delSp modSp mod modNotesTx">
        <pc:chgData name="Alexander Milward" userId="cbb52dd4-e5f6-46c8-9343-7d9428ba7bbb" providerId="ADAL" clId="{78B52457-ECFA-4CBA-91A4-E82E2AA81BE0}" dt="2025-03-17T12:43:13.811" v="1348" actId="114"/>
        <pc:sldMkLst>
          <pc:docMk/>
          <pc:sldMk cId="2577993402" sldId="312"/>
        </pc:sldMkLst>
      </pc:sldChg>
      <pc:sldChg chg="addSp delSp modSp mod modCm">
        <pc:chgData name="Alexander Milward" userId="cbb52dd4-e5f6-46c8-9343-7d9428ba7bbb" providerId="ADAL" clId="{78B52457-ECFA-4CBA-91A4-E82E2AA81BE0}" dt="2025-03-17T12:47:34.254" v="1355" actId="20577"/>
        <pc:sldMkLst>
          <pc:docMk/>
          <pc:sldMk cId="3696715673" sldId="313"/>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2:47:34.254" v="1355" actId="20577"/>
              <pc2:cmMkLst xmlns:pc2="http://schemas.microsoft.com/office/powerpoint/2019/9/main/command">
                <pc:docMk/>
                <pc:sldMk cId="3696715673" sldId="313"/>
                <pc2:cmMk id="{C67B91E3-EE97-4C89-86BC-0AF3A94C5D54}"/>
              </pc2:cmMkLst>
            </pc226:cmChg>
          </p:ext>
        </pc:extLst>
      </pc:sldChg>
      <pc:sldChg chg="addSp delSp modSp mod modNotesTx">
        <pc:chgData name="Alexander Milward" userId="cbb52dd4-e5f6-46c8-9343-7d9428ba7bbb" providerId="ADAL" clId="{78B52457-ECFA-4CBA-91A4-E82E2AA81BE0}" dt="2025-03-17T12:11:19.369" v="1128"/>
        <pc:sldMkLst>
          <pc:docMk/>
          <pc:sldMk cId="3812769501" sldId="314"/>
        </pc:sldMkLst>
        <pc:spChg chg="add mod">
          <ac:chgData name="Alexander Milward" userId="cbb52dd4-e5f6-46c8-9343-7d9428ba7bbb" providerId="ADAL" clId="{78B52457-ECFA-4CBA-91A4-E82E2AA81BE0}" dt="2025-03-17T12:11:19.369" v="1128"/>
          <ac:spMkLst>
            <pc:docMk/>
            <pc:sldMk cId="3812769501" sldId="314"/>
            <ac:spMk id="24" creationId="{ABC47C74-565C-52DB-3908-DB67C2957EA2}"/>
          </ac:spMkLst>
        </pc:spChg>
        <pc:spChg chg="add mod">
          <ac:chgData name="Alexander Milward" userId="cbb52dd4-e5f6-46c8-9343-7d9428ba7bbb" providerId="ADAL" clId="{78B52457-ECFA-4CBA-91A4-E82E2AA81BE0}" dt="2025-03-17T12:11:08.987" v="1125"/>
          <ac:spMkLst>
            <pc:docMk/>
            <pc:sldMk cId="3812769501" sldId="314"/>
            <ac:spMk id="26" creationId="{C431272B-DA0E-2BC3-8CE5-F5FEBDA290B1}"/>
          </ac:spMkLst>
        </pc:spChg>
      </pc:sldChg>
      <pc:sldChg chg="addSp delSp modSp mod">
        <pc:chgData name="Alexander Milward" userId="cbb52dd4-e5f6-46c8-9343-7d9428ba7bbb" providerId="ADAL" clId="{78B52457-ECFA-4CBA-91A4-E82E2AA81BE0}" dt="2025-03-17T12:12:56.762" v="1134" actId="20577"/>
        <pc:sldMkLst>
          <pc:docMk/>
          <pc:sldMk cId="4216497233" sldId="315"/>
        </pc:sldMkLst>
        <pc:spChg chg="add mod">
          <ac:chgData name="Alexander Milward" userId="cbb52dd4-e5f6-46c8-9343-7d9428ba7bbb" providerId="ADAL" clId="{78B52457-ECFA-4CBA-91A4-E82E2AA81BE0}" dt="2025-03-17T12:12:56.762" v="1134" actId="20577"/>
          <ac:spMkLst>
            <pc:docMk/>
            <pc:sldMk cId="4216497233" sldId="315"/>
            <ac:spMk id="3" creationId="{6CAF58CD-A49C-8137-D04D-CF557F77BF05}"/>
          </ac:spMkLst>
        </pc:spChg>
        <pc:spChg chg="add mod">
          <ac:chgData name="Alexander Milward" userId="cbb52dd4-e5f6-46c8-9343-7d9428ba7bbb" providerId="ADAL" clId="{78B52457-ECFA-4CBA-91A4-E82E2AA81BE0}" dt="2025-03-17T12:09:44.874" v="1111"/>
          <ac:spMkLst>
            <pc:docMk/>
            <pc:sldMk cId="4216497233" sldId="315"/>
            <ac:spMk id="4" creationId="{29C15998-8AFE-0DFA-08A8-9242FB941C9B}"/>
          </ac:spMkLst>
        </pc:spChg>
        <pc:spChg chg="mod">
          <ac:chgData name="Alexander Milward" userId="cbb52dd4-e5f6-46c8-9343-7d9428ba7bbb" providerId="ADAL" clId="{78B52457-ECFA-4CBA-91A4-E82E2AA81BE0}" dt="2025-03-17T10:57:10.202" v="657" actId="14100"/>
          <ac:spMkLst>
            <pc:docMk/>
            <pc:sldMk cId="4216497233" sldId="315"/>
            <ac:spMk id="33" creationId="{95841381-3808-6306-B1F6-49F6CE0D6679}"/>
          </ac:spMkLst>
        </pc:spChg>
      </pc:sldChg>
      <pc:sldChg chg="modSp mod modNotesTx">
        <pc:chgData name="Alexander Milward" userId="cbb52dd4-e5f6-46c8-9343-7d9428ba7bbb" providerId="ADAL" clId="{78B52457-ECFA-4CBA-91A4-E82E2AA81BE0}" dt="2025-03-17T12:43:22.196" v="1349" actId="114"/>
        <pc:sldMkLst>
          <pc:docMk/>
          <pc:sldMk cId="150265833" sldId="316"/>
        </pc:sldMkLst>
      </pc:sldChg>
      <pc:sldChg chg="addSp delSp modSp mod">
        <pc:chgData name="Alexander Milward" userId="cbb52dd4-e5f6-46c8-9343-7d9428ba7bbb" providerId="ADAL" clId="{78B52457-ECFA-4CBA-91A4-E82E2AA81BE0}" dt="2025-03-17T12:13:32.115" v="1141" actId="12788"/>
        <pc:sldMkLst>
          <pc:docMk/>
          <pc:sldMk cId="2743162233" sldId="317"/>
        </pc:sldMkLst>
      </pc:sldChg>
      <pc:sldChg chg="addSp delSp modSp mod">
        <pc:chgData name="Alexander Milward" userId="cbb52dd4-e5f6-46c8-9343-7d9428ba7bbb" providerId="ADAL" clId="{78B52457-ECFA-4CBA-91A4-E82E2AA81BE0}" dt="2025-03-17T12:15:59.687" v="1149" actId="1035"/>
        <pc:sldMkLst>
          <pc:docMk/>
          <pc:sldMk cId="2470063987" sldId="318"/>
        </pc:sldMkLst>
      </pc:sldChg>
      <pc:sldChg chg="addSp delSp modSp mod">
        <pc:chgData name="Alexander Milward" userId="cbb52dd4-e5f6-46c8-9343-7d9428ba7bbb" providerId="ADAL" clId="{78B52457-ECFA-4CBA-91A4-E82E2AA81BE0}" dt="2025-03-17T12:17:19.292" v="1158" actId="1076"/>
        <pc:sldMkLst>
          <pc:docMk/>
          <pc:sldMk cId="3560881533" sldId="319"/>
        </pc:sldMkLst>
        <pc:spChg chg="mod">
          <ac:chgData name="Alexander Milward" userId="cbb52dd4-e5f6-46c8-9343-7d9428ba7bbb" providerId="ADAL" clId="{78B52457-ECFA-4CBA-91A4-E82E2AA81BE0}" dt="2025-03-17T12:17:19.292" v="1158" actId="1076"/>
          <ac:spMkLst>
            <pc:docMk/>
            <pc:sldMk cId="3560881533" sldId="319"/>
            <ac:spMk id="7" creationId="{2C9AED5A-1014-06B2-EB7B-06163CC948B1}"/>
          </ac:spMkLst>
        </pc:spChg>
        <pc:spChg chg="add mod">
          <ac:chgData name="Alexander Milward" userId="cbb52dd4-e5f6-46c8-9343-7d9428ba7bbb" providerId="ADAL" clId="{78B52457-ECFA-4CBA-91A4-E82E2AA81BE0}" dt="2025-03-17T12:17:17.054" v="1157" actId="1076"/>
          <ac:spMkLst>
            <pc:docMk/>
            <pc:sldMk cId="3560881533" sldId="319"/>
            <ac:spMk id="24" creationId="{910B0BD8-7302-F731-34B1-F4ACC930BAD8}"/>
          </ac:spMkLst>
        </pc:spChg>
      </pc:sldChg>
      <pc:sldChg chg="addSp delSp modSp mod modNotesTx">
        <pc:chgData name="Alexander Milward" userId="cbb52dd4-e5f6-46c8-9343-7d9428ba7bbb" providerId="ADAL" clId="{78B52457-ECFA-4CBA-91A4-E82E2AA81BE0}" dt="2025-03-17T12:43:30.276" v="1350" actId="114"/>
        <pc:sldMkLst>
          <pc:docMk/>
          <pc:sldMk cId="1600074200" sldId="320"/>
        </pc:sldMkLst>
        <pc:spChg chg="mod">
          <ac:chgData name="Alexander Milward" userId="cbb52dd4-e5f6-46c8-9343-7d9428ba7bbb" providerId="ADAL" clId="{78B52457-ECFA-4CBA-91A4-E82E2AA81BE0}" dt="2025-03-17T11:09:05.468" v="722" actId="20577"/>
          <ac:spMkLst>
            <pc:docMk/>
            <pc:sldMk cId="1600074200" sldId="320"/>
            <ac:spMk id="2" creationId="{C8D58276-9ECC-8EAD-867A-708AA8E73E2B}"/>
          </ac:spMkLst>
        </pc:spChg>
        <pc:spChg chg="mod">
          <ac:chgData name="Alexander Milward" userId="cbb52dd4-e5f6-46c8-9343-7d9428ba7bbb" providerId="ADAL" clId="{78B52457-ECFA-4CBA-91A4-E82E2AA81BE0}" dt="2025-03-17T12:19:49.300" v="1168" actId="12788"/>
          <ac:spMkLst>
            <pc:docMk/>
            <pc:sldMk cId="1600074200" sldId="320"/>
            <ac:spMk id="5" creationId="{00A703F6-28C6-926E-7C95-BAB2A86740C0}"/>
          </ac:spMkLst>
        </pc:spChg>
        <pc:spChg chg="mod">
          <ac:chgData name="Alexander Milward" userId="cbb52dd4-e5f6-46c8-9343-7d9428ba7bbb" providerId="ADAL" clId="{78B52457-ECFA-4CBA-91A4-E82E2AA81BE0}" dt="2025-03-17T12:16:03.661" v="1152" actId="1035"/>
          <ac:spMkLst>
            <pc:docMk/>
            <pc:sldMk cId="1600074200" sldId="320"/>
            <ac:spMk id="6" creationId="{504705F5-3897-E76A-D9FF-C2CE31E37FF8}"/>
          </ac:spMkLst>
        </pc:spChg>
        <pc:spChg chg="mod">
          <ac:chgData name="Alexander Milward" userId="cbb52dd4-e5f6-46c8-9343-7d9428ba7bbb" providerId="ADAL" clId="{78B52457-ECFA-4CBA-91A4-E82E2AA81BE0}" dt="2025-03-17T11:08:57.888" v="720" actId="1076"/>
          <ac:spMkLst>
            <pc:docMk/>
            <pc:sldMk cId="1600074200" sldId="320"/>
            <ac:spMk id="12" creationId="{08844F56-3CFC-C4DE-DC6D-F92EA36DD641}"/>
          </ac:spMkLst>
        </pc:spChg>
        <pc:spChg chg="mod">
          <ac:chgData name="Alexander Milward" userId="cbb52dd4-e5f6-46c8-9343-7d9428ba7bbb" providerId="ADAL" clId="{78B52457-ECFA-4CBA-91A4-E82E2AA81BE0}" dt="2025-03-17T12:40:57.139" v="1332"/>
          <ac:spMkLst>
            <pc:docMk/>
            <pc:sldMk cId="1600074200" sldId="320"/>
            <ac:spMk id="35" creationId="{157FE25C-E10B-EABC-7762-E0292E070829}"/>
          </ac:spMkLst>
        </pc:spChg>
        <pc:spChg chg="mod">
          <ac:chgData name="Alexander Milward" userId="cbb52dd4-e5f6-46c8-9343-7d9428ba7bbb" providerId="ADAL" clId="{78B52457-ECFA-4CBA-91A4-E82E2AA81BE0}" dt="2025-03-17T12:40:57.139" v="1332"/>
          <ac:spMkLst>
            <pc:docMk/>
            <pc:sldMk cId="1600074200" sldId="320"/>
            <ac:spMk id="36" creationId="{C06342C1-64FF-3439-01E6-5F67F02DAC84}"/>
          </ac:spMkLst>
        </pc:spChg>
        <pc:spChg chg="mod">
          <ac:chgData name="Alexander Milward" userId="cbb52dd4-e5f6-46c8-9343-7d9428ba7bbb" providerId="ADAL" clId="{78B52457-ECFA-4CBA-91A4-E82E2AA81BE0}" dt="2025-03-17T12:40:57.139" v="1332"/>
          <ac:spMkLst>
            <pc:docMk/>
            <pc:sldMk cId="1600074200" sldId="320"/>
            <ac:spMk id="38" creationId="{6051E48E-5F16-ADA7-FA5A-6D08C00B6B1C}"/>
          </ac:spMkLst>
        </pc:spChg>
        <pc:spChg chg="mod">
          <ac:chgData name="Alexander Milward" userId="cbb52dd4-e5f6-46c8-9343-7d9428ba7bbb" providerId="ADAL" clId="{78B52457-ECFA-4CBA-91A4-E82E2AA81BE0}" dt="2025-03-17T12:41:25.325" v="1339" actId="1582"/>
          <ac:spMkLst>
            <pc:docMk/>
            <pc:sldMk cId="1600074200" sldId="320"/>
            <ac:spMk id="40" creationId="{D2B71EA0-91F7-09AB-9E02-5CC2EE81FB0D}"/>
          </ac:spMkLst>
        </pc:spChg>
        <pc:spChg chg="mod">
          <ac:chgData name="Alexander Milward" userId="cbb52dd4-e5f6-46c8-9343-7d9428ba7bbb" providerId="ADAL" clId="{78B52457-ECFA-4CBA-91A4-E82E2AA81BE0}" dt="2025-03-17T12:40:57.139" v="1332"/>
          <ac:spMkLst>
            <pc:docMk/>
            <pc:sldMk cId="1600074200" sldId="320"/>
            <ac:spMk id="41" creationId="{59B5B901-B5AB-1BD5-AF8B-EE75BBBF8725}"/>
          </ac:spMkLst>
        </pc:spChg>
        <pc:grpChg chg="add mod">
          <ac:chgData name="Alexander Milward" userId="cbb52dd4-e5f6-46c8-9343-7d9428ba7bbb" providerId="ADAL" clId="{78B52457-ECFA-4CBA-91A4-E82E2AA81BE0}" dt="2025-03-17T12:41:11.145" v="1338" actId="1076"/>
          <ac:grpSpMkLst>
            <pc:docMk/>
            <pc:sldMk cId="1600074200" sldId="320"/>
            <ac:grpSpMk id="34" creationId="{B858DE53-0A98-2778-A313-850A7B7326A9}"/>
          </ac:grpSpMkLst>
        </pc:grpChg>
        <pc:grpChg chg="mod">
          <ac:chgData name="Alexander Milward" userId="cbb52dd4-e5f6-46c8-9343-7d9428ba7bbb" providerId="ADAL" clId="{78B52457-ECFA-4CBA-91A4-E82E2AA81BE0}" dt="2025-03-17T12:40:57.139" v="1332"/>
          <ac:grpSpMkLst>
            <pc:docMk/>
            <pc:sldMk cId="1600074200" sldId="320"/>
            <ac:grpSpMk id="37" creationId="{F795E2B0-21AF-5505-3BEE-13C9267533A0}"/>
          </ac:grpSpMkLst>
        </pc:grpChg>
        <pc:grpChg chg="mod">
          <ac:chgData name="Alexander Milward" userId="cbb52dd4-e5f6-46c8-9343-7d9428ba7bbb" providerId="ADAL" clId="{78B52457-ECFA-4CBA-91A4-E82E2AA81BE0}" dt="2025-03-17T12:40:57.139" v="1332"/>
          <ac:grpSpMkLst>
            <pc:docMk/>
            <pc:sldMk cId="1600074200" sldId="320"/>
            <ac:grpSpMk id="39" creationId="{063ECE87-0FB7-EE0D-BC72-2B173D11327B}"/>
          </ac:grpSpMkLst>
        </pc:grpChg>
      </pc:sldChg>
      <pc:sldChg chg="modSp mod modCm">
        <pc:chgData name="Alexander Milward" userId="cbb52dd4-e5f6-46c8-9343-7d9428ba7bbb" providerId="ADAL" clId="{78B52457-ECFA-4CBA-91A4-E82E2AA81BE0}" dt="2025-03-17T12:57:41.158" v="1372" actId="1076"/>
        <pc:sldMkLst>
          <pc:docMk/>
          <pc:sldMk cId="845705687" sldId="321"/>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09:51.391" v="727" actId="20577"/>
              <pc2:cmMkLst xmlns:pc2="http://schemas.microsoft.com/office/powerpoint/2019/9/main/command">
                <pc:docMk/>
                <pc:sldMk cId="845705687" sldId="321"/>
                <pc2:cmMk id="{59CE31CC-A885-47A2-819A-CE7647B7EC7E}"/>
              </pc2:cmMkLst>
            </pc226:cmChg>
          </p:ext>
        </pc:extLst>
      </pc:sldChg>
      <pc:sldChg chg="addSp delSp modSp mod modNotesTx">
        <pc:chgData name="Alexander Milward" userId="cbb52dd4-e5f6-46c8-9343-7d9428ba7bbb" providerId="ADAL" clId="{78B52457-ECFA-4CBA-91A4-E82E2AA81BE0}" dt="2025-03-17T12:43:01.157" v="1346" actId="114"/>
        <pc:sldMkLst>
          <pc:docMk/>
          <pc:sldMk cId="4147966049" sldId="322"/>
        </pc:sldMkLst>
        <pc:spChg chg="mod">
          <ac:chgData name="Alexander Milward" userId="cbb52dd4-e5f6-46c8-9343-7d9428ba7bbb" providerId="ADAL" clId="{78B52457-ECFA-4CBA-91A4-E82E2AA81BE0}" dt="2025-03-17T11:58:19.740" v="1039" actId="12788"/>
          <ac:spMkLst>
            <pc:docMk/>
            <pc:sldMk cId="4147966049" sldId="322"/>
            <ac:spMk id="6" creationId="{7BC155A2-0B77-5996-4B86-0AEF0F9FFBC4}"/>
          </ac:spMkLst>
        </pc:spChg>
        <pc:spChg chg="mod">
          <ac:chgData name="Alexander Milward" userId="cbb52dd4-e5f6-46c8-9343-7d9428ba7bbb" providerId="ADAL" clId="{78B52457-ECFA-4CBA-91A4-E82E2AA81BE0}" dt="2025-03-17T10:42:22.126" v="584" actId="1076"/>
          <ac:spMkLst>
            <pc:docMk/>
            <pc:sldMk cId="4147966049" sldId="322"/>
            <ac:spMk id="12" creationId="{606FD3B5-18B1-2B1B-E789-136EE95DDD2B}"/>
          </ac:spMkLst>
        </pc:spChg>
        <pc:spChg chg="add mod">
          <ac:chgData name="Alexander Milward" userId="cbb52dd4-e5f6-46c8-9343-7d9428ba7bbb" providerId="ADAL" clId="{78B52457-ECFA-4CBA-91A4-E82E2AA81BE0}" dt="2025-03-17T11:58:08.891" v="1036"/>
          <ac:spMkLst>
            <pc:docMk/>
            <pc:sldMk cId="4147966049" sldId="322"/>
            <ac:spMk id="13" creationId="{F5998769-9969-D94C-19C2-E5BB7953B069}"/>
          </ac:spMkLst>
        </pc:spChg>
      </pc:sldChg>
      <pc:sldChg chg="addSp delSp modSp mod modNotesTx">
        <pc:chgData name="Alexander Milward" userId="cbb52dd4-e5f6-46c8-9343-7d9428ba7bbb" providerId="ADAL" clId="{78B52457-ECFA-4CBA-91A4-E82E2AA81BE0}" dt="2025-03-17T12:43:37.003" v="1351" actId="114"/>
        <pc:sldMkLst>
          <pc:docMk/>
          <pc:sldMk cId="2070498409" sldId="323"/>
        </pc:sldMkLst>
      </pc:sldChg>
      <pc:sldChg chg="addSp delSp modSp mod">
        <pc:chgData name="Alexander Milward" userId="cbb52dd4-e5f6-46c8-9343-7d9428ba7bbb" providerId="ADAL" clId="{78B52457-ECFA-4CBA-91A4-E82E2AA81BE0}" dt="2025-03-17T12:23:56.451" v="1221" actId="1035"/>
        <pc:sldMkLst>
          <pc:docMk/>
          <pc:sldMk cId="2085252784" sldId="324"/>
        </pc:sldMkLst>
        <pc:spChg chg="mod">
          <ac:chgData name="Alexander Milward" userId="cbb52dd4-e5f6-46c8-9343-7d9428ba7bbb" providerId="ADAL" clId="{78B52457-ECFA-4CBA-91A4-E82E2AA81BE0}" dt="2025-03-17T11:15:09.752" v="785" actId="1076"/>
          <ac:spMkLst>
            <pc:docMk/>
            <pc:sldMk cId="2085252784" sldId="324"/>
            <ac:spMk id="3" creationId="{A1950D14-0667-27C3-77BA-7AB229E241CE}"/>
          </ac:spMkLst>
        </pc:spChg>
        <pc:spChg chg="mod">
          <ac:chgData name="Alexander Milward" userId="cbb52dd4-e5f6-46c8-9343-7d9428ba7bbb" providerId="ADAL" clId="{78B52457-ECFA-4CBA-91A4-E82E2AA81BE0}" dt="2025-03-17T11:15:55.085" v="788" actId="1076"/>
          <ac:spMkLst>
            <pc:docMk/>
            <pc:sldMk cId="2085252784" sldId="324"/>
            <ac:spMk id="13" creationId="{EAF57ECE-D8A4-18A6-6804-6AC4A697A701}"/>
          </ac:spMkLst>
        </pc:spChg>
        <pc:spChg chg="add mod">
          <ac:chgData name="Alexander Milward" userId="cbb52dd4-e5f6-46c8-9343-7d9428ba7bbb" providerId="ADAL" clId="{78B52457-ECFA-4CBA-91A4-E82E2AA81BE0}" dt="2025-03-17T12:23:56.451" v="1221" actId="1035"/>
          <ac:spMkLst>
            <pc:docMk/>
            <pc:sldMk cId="2085252784" sldId="324"/>
            <ac:spMk id="21" creationId="{4ED496C0-5109-59A8-3F7C-F6D0BDD68625}"/>
          </ac:spMkLst>
        </pc:spChg>
        <pc:picChg chg="mod">
          <ac:chgData name="Alexander Milward" userId="cbb52dd4-e5f6-46c8-9343-7d9428ba7bbb" providerId="ADAL" clId="{78B52457-ECFA-4CBA-91A4-E82E2AA81BE0}" dt="2025-03-17T11:15:34.422" v="786" actId="1035"/>
          <ac:picMkLst>
            <pc:docMk/>
            <pc:sldMk cId="2085252784" sldId="324"/>
            <ac:picMk id="32" creationId="{B958DB91-542B-B756-394E-885DA662B53C}"/>
          </ac:picMkLst>
        </pc:picChg>
      </pc:sldChg>
      <pc:sldChg chg="addSp delSp modSp mod modNotesTx">
        <pc:chgData name="Alexander Milward" userId="cbb52dd4-e5f6-46c8-9343-7d9428ba7bbb" providerId="ADAL" clId="{78B52457-ECFA-4CBA-91A4-E82E2AA81BE0}" dt="2025-03-17T12:43:42.635" v="1352" actId="114"/>
        <pc:sldMkLst>
          <pc:docMk/>
          <pc:sldMk cId="2951945151" sldId="325"/>
        </pc:sldMkLst>
        <pc:spChg chg="add mod">
          <ac:chgData name="Alexander Milward" userId="cbb52dd4-e5f6-46c8-9343-7d9428ba7bbb" providerId="ADAL" clId="{78B52457-ECFA-4CBA-91A4-E82E2AA81BE0}" dt="2025-03-17T12:21:38.587" v="1180"/>
          <ac:spMkLst>
            <pc:docMk/>
            <pc:sldMk cId="2951945151" sldId="325"/>
            <ac:spMk id="11" creationId="{4DE6F269-1A79-AD58-AD2F-B78747D1B06F}"/>
          </ac:spMkLst>
        </pc:spChg>
        <pc:spChg chg="add mod">
          <ac:chgData name="Alexander Milward" userId="cbb52dd4-e5f6-46c8-9343-7d9428ba7bbb" providerId="ADAL" clId="{78B52457-ECFA-4CBA-91A4-E82E2AA81BE0}" dt="2025-03-17T12:23:36.214" v="1215" actId="1076"/>
          <ac:spMkLst>
            <pc:docMk/>
            <pc:sldMk cId="2951945151" sldId="325"/>
            <ac:spMk id="13" creationId="{7B54D1F4-BD3A-7285-25EB-367E47E95F5C}"/>
          </ac:spMkLst>
        </pc:spChg>
      </pc:sldChg>
      <pc:sldChg chg="addSp delSp modSp mod modNotesTx">
        <pc:chgData name="Alexander Milward" userId="cbb52dd4-e5f6-46c8-9343-7d9428ba7bbb" providerId="ADAL" clId="{78B52457-ECFA-4CBA-91A4-E82E2AA81BE0}" dt="2025-03-17T13:24:03.387" v="1416" actId="1036"/>
        <pc:sldMkLst>
          <pc:docMk/>
          <pc:sldMk cId="2310979705" sldId="326"/>
        </pc:sldMkLst>
        <pc:spChg chg="add mod">
          <ac:chgData name="Alexander Milward" userId="cbb52dd4-e5f6-46c8-9343-7d9428ba7bbb" providerId="ADAL" clId="{78B52457-ECFA-4CBA-91A4-E82E2AA81BE0}" dt="2025-03-17T12:25:21.389" v="1229" actId="20577"/>
          <ac:spMkLst>
            <pc:docMk/>
            <pc:sldMk cId="2310979705" sldId="326"/>
            <ac:spMk id="18" creationId="{CD6E7006-64A2-9DA0-7B7D-D5D4C382849D}"/>
          </ac:spMkLst>
        </pc:spChg>
        <pc:spChg chg="mod topLvl">
          <ac:chgData name="Alexander Milward" userId="cbb52dd4-e5f6-46c8-9343-7d9428ba7bbb" providerId="ADAL" clId="{78B52457-ECFA-4CBA-91A4-E82E2AA81BE0}" dt="2025-03-17T13:23:40.113" v="1404" actId="165"/>
          <ac:spMkLst>
            <pc:docMk/>
            <pc:sldMk cId="2310979705" sldId="326"/>
            <ac:spMk id="82" creationId="{84D2182D-8FF6-1595-4642-2AC34D3A5A99}"/>
          </ac:spMkLst>
        </pc:spChg>
        <pc:spChg chg="mod">
          <ac:chgData name="Alexander Milward" userId="cbb52dd4-e5f6-46c8-9343-7d9428ba7bbb" providerId="ADAL" clId="{78B52457-ECFA-4CBA-91A4-E82E2AA81BE0}" dt="2025-03-17T13:23:38.801" v="1403" actId="1076"/>
          <ac:spMkLst>
            <pc:docMk/>
            <pc:sldMk cId="2310979705" sldId="326"/>
            <ac:spMk id="84" creationId="{CFA55184-51F9-6D75-A110-2805C12DE4FB}"/>
          </ac:spMkLst>
        </pc:spChg>
        <pc:spChg chg="mod">
          <ac:chgData name="Alexander Milward" userId="cbb52dd4-e5f6-46c8-9343-7d9428ba7bbb" providerId="ADAL" clId="{78B52457-ECFA-4CBA-91A4-E82E2AA81BE0}" dt="2025-03-17T13:23:40.113" v="1404" actId="165"/>
          <ac:spMkLst>
            <pc:docMk/>
            <pc:sldMk cId="2310979705" sldId="326"/>
            <ac:spMk id="85" creationId="{85820559-85CE-74B7-A7B4-38944CB8861C}"/>
          </ac:spMkLst>
        </pc:spChg>
        <pc:spChg chg="mod">
          <ac:chgData name="Alexander Milward" userId="cbb52dd4-e5f6-46c8-9343-7d9428ba7bbb" providerId="ADAL" clId="{78B52457-ECFA-4CBA-91A4-E82E2AA81BE0}" dt="2025-03-17T13:23:40.113" v="1404" actId="165"/>
          <ac:spMkLst>
            <pc:docMk/>
            <pc:sldMk cId="2310979705" sldId="326"/>
            <ac:spMk id="86" creationId="{6250519B-6148-5F72-9E1F-9A498D638CC2}"/>
          </ac:spMkLst>
        </pc:spChg>
        <pc:spChg chg="mod">
          <ac:chgData name="Alexander Milward" userId="cbb52dd4-e5f6-46c8-9343-7d9428ba7bbb" providerId="ADAL" clId="{78B52457-ECFA-4CBA-91A4-E82E2AA81BE0}" dt="2025-03-17T13:23:40.113" v="1404" actId="165"/>
          <ac:spMkLst>
            <pc:docMk/>
            <pc:sldMk cId="2310979705" sldId="326"/>
            <ac:spMk id="88" creationId="{3E4EE2AC-24A9-A01F-21E4-B820679A1AD3}"/>
          </ac:spMkLst>
        </pc:spChg>
        <pc:spChg chg="mod">
          <ac:chgData name="Alexander Milward" userId="cbb52dd4-e5f6-46c8-9343-7d9428ba7bbb" providerId="ADAL" clId="{78B52457-ECFA-4CBA-91A4-E82E2AA81BE0}" dt="2025-03-17T13:23:40.113" v="1404" actId="165"/>
          <ac:spMkLst>
            <pc:docMk/>
            <pc:sldMk cId="2310979705" sldId="326"/>
            <ac:spMk id="93" creationId="{AE8AF586-F90D-7300-6D4B-C1901E3C4D41}"/>
          </ac:spMkLst>
        </pc:spChg>
        <pc:spChg chg="mod">
          <ac:chgData name="Alexander Milward" userId="cbb52dd4-e5f6-46c8-9343-7d9428ba7bbb" providerId="ADAL" clId="{78B52457-ECFA-4CBA-91A4-E82E2AA81BE0}" dt="2025-03-17T13:23:40.113" v="1404" actId="165"/>
          <ac:spMkLst>
            <pc:docMk/>
            <pc:sldMk cId="2310979705" sldId="326"/>
            <ac:spMk id="97" creationId="{F77E755B-E525-A3C6-DDB1-A147345A44BE}"/>
          </ac:spMkLst>
        </pc:spChg>
        <pc:spChg chg="mod">
          <ac:chgData name="Alexander Milward" userId="cbb52dd4-e5f6-46c8-9343-7d9428ba7bbb" providerId="ADAL" clId="{78B52457-ECFA-4CBA-91A4-E82E2AA81BE0}" dt="2025-03-17T13:23:40.113" v="1404" actId="165"/>
          <ac:spMkLst>
            <pc:docMk/>
            <pc:sldMk cId="2310979705" sldId="326"/>
            <ac:spMk id="98" creationId="{CBBA12C5-83D7-72D0-62E2-1022E66C1474}"/>
          </ac:spMkLst>
        </pc:spChg>
        <pc:spChg chg="mod">
          <ac:chgData name="Alexander Milward" userId="cbb52dd4-e5f6-46c8-9343-7d9428ba7bbb" providerId="ADAL" clId="{78B52457-ECFA-4CBA-91A4-E82E2AA81BE0}" dt="2025-03-17T13:23:40.113" v="1404" actId="165"/>
          <ac:spMkLst>
            <pc:docMk/>
            <pc:sldMk cId="2310979705" sldId="326"/>
            <ac:spMk id="100" creationId="{1EF25229-E78A-81A4-9D55-67F88E71DCB7}"/>
          </ac:spMkLst>
        </pc:spChg>
        <pc:spChg chg="mod">
          <ac:chgData name="Alexander Milward" userId="cbb52dd4-e5f6-46c8-9343-7d9428ba7bbb" providerId="ADAL" clId="{78B52457-ECFA-4CBA-91A4-E82E2AA81BE0}" dt="2025-03-17T13:23:40.113" v="1404" actId="165"/>
          <ac:spMkLst>
            <pc:docMk/>
            <pc:sldMk cId="2310979705" sldId="326"/>
            <ac:spMk id="103" creationId="{8CC0A683-09EF-1304-AC9A-F0A2E487CFE8}"/>
          </ac:spMkLst>
        </pc:spChg>
        <pc:spChg chg="mod">
          <ac:chgData name="Alexander Milward" userId="cbb52dd4-e5f6-46c8-9343-7d9428ba7bbb" providerId="ADAL" clId="{78B52457-ECFA-4CBA-91A4-E82E2AA81BE0}" dt="2025-03-17T13:23:40.113" v="1404" actId="165"/>
          <ac:spMkLst>
            <pc:docMk/>
            <pc:sldMk cId="2310979705" sldId="326"/>
            <ac:spMk id="104" creationId="{0502A375-F180-472D-3BDB-7F1B76B4F615}"/>
          </ac:spMkLst>
        </pc:spChg>
        <pc:grpChg chg="mod">
          <ac:chgData name="Alexander Milward" userId="cbb52dd4-e5f6-46c8-9343-7d9428ba7bbb" providerId="ADAL" clId="{78B52457-ECFA-4CBA-91A4-E82E2AA81BE0}" dt="2025-03-17T13:24:03.387" v="1416" actId="1036"/>
          <ac:grpSpMkLst>
            <pc:docMk/>
            <pc:sldMk cId="2310979705" sldId="326"/>
            <ac:grpSpMk id="19" creationId="{2A5B7267-2D1D-9877-E827-C013DFD57087}"/>
          </ac:grpSpMkLst>
        </pc:grpChg>
        <pc:grpChg chg="mod">
          <ac:chgData name="Alexander Milward" userId="cbb52dd4-e5f6-46c8-9343-7d9428ba7bbb" providerId="ADAL" clId="{78B52457-ECFA-4CBA-91A4-E82E2AA81BE0}" dt="2025-03-17T13:23:38.801" v="1403" actId="1076"/>
          <ac:grpSpMkLst>
            <pc:docMk/>
            <pc:sldMk cId="2310979705" sldId="326"/>
            <ac:grpSpMk id="72" creationId="{EA020948-D8EF-DB98-09E1-B8ACB730CAE6}"/>
          </ac:grpSpMkLst>
        </pc:grpChg>
        <pc:grpChg chg="mod">
          <ac:chgData name="Alexander Milward" userId="cbb52dd4-e5f6-46c8-9343-7d9428ba7bbb" providerId="ADAL" clId="{78B52457-ECFA-4CBA-91A4-E82E2AA81BE0}" dt="2025-03-17T13:23:38.801" v="1403" actId="1076"/>
          <ac:grpSpMkLst>
            <pc:docMk/>
            <pc:sldMk cId="2310979705" sldId="326"/>
            <ac:grpSpMk id="74" creationId="{F26D3DF5-095F-6F74-1128-CC04AC67ACB8}"/>
          </ac:grpSpMkLst>
        </pc:grpChg>
        <pc:grpChg chg="mod">
          <ac:chgData name="Alexander Milward" userId="cbb52dd4-e5f6-46c8-9343-7d9428ba7bbb" providerId="ADAL" clId="{78B52457-ECFA-4CBA-91A4-E82E2AA81BE0}" dt="2025-03-17T13:23:38.801" v="1403" actId="1076"/>
          <ac:grpSpMkLst>
            <pc:docMk/>
            <pc:sldMk cId="2310979705" sldId="326"/>
            <ac:grpSpMk id="76" creationId="{7A0A133D-C631-9AC8-50ED-CC65624E5874}"/>
          </ac:grpSpMkLst>
        </pc:grpChg>
        <pc:grpChg chg="mod">
          <ac:chgData name="Alexander Milward" userId="cbb52dd4-e5f6-46c8-9343-7d9428ba7bbb" providerId="ADAL" clId="{78B52457-ECFA-4CBA-91A4-E82E2AA81BE0}" dt="2025-03-17T13:23:38.801" v="1403" actId="1076"/>
          <ac:grpSpMkLst>
            <pc:docMk/>
            <pc:sldMk cId="2310979705" sldId="326"/>
            <ac:grpSpMk id="78" creationId="{B4FEABC4-4744-32BB-F102-0E97AEE902FD}"/>
          </ac:grpSpMkLst>
        </pc:grpChg>
        <pc:grpChg chg="mod">
          <ac:chgData name="Alexander Milward" userId="cbb52dd4-e5f6-46c8-9343-7d9428ba7bbb" providerId="ADAL" clId="{78B52457-ECFA-4CBA-91A4-E82E2AA81BE0}" dt="2025-03-17T13:23:38.801" v="1403" actId="1076"/>
          <ac:grpSpMkLst>
            <pc:docMk/>
            <pc:sldMk cId="2310979705" sldId="326"/>
            <ac:grpSpMk id="79" creationId="{BB5F6838-2294-EFC7-1938-96DD3906A878}"/>
          </ac:grpSpMkLst>
        </pc:grpChg>
        <pc:grpChg chg="mod">
          <ac:chgData name="Alexander Milward" userId="cbb52dd4-e5f6-46c8-9343-7d9428ba7bbb" providerId="ADAL" clId="{78B52457-ECFA-4CBA-91A4-E82E2AA81BE0}" dt="2025-03-17T13:23:38.801" v="1403" actId="1076"/>
          <ac:grpSpMkLst>
            <pc:docMk/>
            <pc:sldMk cId="2310979705" sldId="326"/>
            <ac:grpSpMk id="80" creationId="{ED3689F1-A5CC-A715-789A-869D5DC87725}"/>
          </ac:grpSpMkLst>
        </pc:grpChg>
        <pc:grpChg chg="mod">
          <ac:chgData name="Alexander Milward" userId="cbb52dd4-e5f6-46c8-9343-7d9428ba7bbb" providerId="ADAL" clId="{78B52457-ECFA-4CBA-91A4-E82E2AA81BE0}" dt="2025-03-17T13:23:38.801" v="1403" actId="1076"/>
          <ac:grpSpMkLst>
            <pc:docMk/>
            <pc:sldMk cId="2310979705" sldId="326"/>
            <ac:grpSpMk id="81" creationId="{6766AE7D-1783-BE35-6B40-CAB0171FEE82}"/>
          </ac:grpSpMkLst>
        </pc:grpChg>
        <pc:grpChg chg="mod">
          <ac:chgData name="Alexander Milward" userId="cbb52dd4-e5f6-46c8-9343-7d9428ba7bbb" providerId="ADAL" clId="{78B52457-ECFA-4CBA-91A4-E82E2AA81BE0}" dt="2025-03-17T13:23:38.801" v="1403" actId="1076"/>
          <ac:grpSpMkLst>
            <pc:docMk/>
            <pc:sldMk cId="2310979705" sldId="326"/>
            <ac:grpSpMk id="83" creationId="{5374219C-72D1-0D56-171F-374C34271029}"/>
          </ac:grpSpMkLst>
        </pc:grpChg>
      </pc:sldChg>
      <pc:sldChg chg="addSp delSp modSp mod modNotesTx">
        <pc:chgData name="Alexander Milward" userId="cbb52dd4-e5f6-46c8-9343-7d9428ba7bbb" providerId="ADAL" clId="{78B52457-ECFA-4CBA-91A4-E82E2AA81BE0}" dt="2025-03-17T12:43:52.688" v="1354" actId="114"/>
        <pc:sldMkLst>
          <pc:docMk/>
          <pc:sldMk cId="3345390492" sldId="327"/>
        </pc:sldMkLst>
      </pc:sldChg>
      <pc:sldChg chg="addSp delSp modSp mod modNotesTx">
        <pc:chgData name="Alexander Milward" userId="cbb52dd4-e5f6-46c8-9343-7d9428ba7bbb" providerId="ADAL" clId="{78B52457-ECFA-4CBA-91A4-E82E2AA81BE0}" dt="2025-03-17T12:42:55.580" v="1345" actId="114"/>
        <pc:sldMkLst>
          <pc:docMk/>
          <pc:sldMk cId="129317539" sldId="328"/>
        </pc:sldMkLst>
      </pc:sldChg>
      <pc:sldChg chg="modSp mod">
        <pc:chgData name="Alexander Milward" userId="cbb52dd4-e5f6-46c8-9343-7d9428ba7bbb" providerId="ADAL" clId="{78B52457-ECFA-4CBA-91A4-E82E2AA81BE0}" dt="2025-03-17T10:31:05.270" v="454" actId="20577"/>
        <pc:sldMkLst>
          <pc:docMk/>
          <pc:sldMk cId="335910970" sldId="329"/>
        </pc:sldMkLst>
      </pc:sldChg>
      <pc:sldChg chg="addSp delSp modSp mod">
        <pc:chgData name="Alexander Milward" userId="cbb52dd4-e5f6-46c8-9343-7d9428ba7bbb" providerId="ADAL" clId="{78B52457-ECFA-4CBA-91A4-E82E2AA81BE0}" dt="2025-03-17T11:24:02.430" v="828" actId="478"/>
        <pc:sldMkLst>
          <pc:docMk/>
          <pc:sldMk cId="1990145010" sldId="330"/>
        </pc:sldMkLst>
        <pc:spChg chg="add mod">
          <ac:chgData name="Alexander Milward" userId="cbb52dd4-e5f6-46c8-9343-7d9428ba7bbb" providerId="ADAL" clId="{78B52457-ECFA-4CBA-91A4-E82E2AA81BE0}" dt="2025-03-17T11:24:00.715" v="827"/>
          <ac:spMkLst>
            <pc:docMk/>
            <pc:sldMk cId="1990145010" sldId="330"/>
            <ac:spMk id="2" creationId="{27128BA1-B1F6-F33C-028C-D1C187D0A26B}"/>
          </ac:spMkLst>
        </pc:spChg>
      </pc:sldChg>
      <pc:sldChg chg="add">
        <pc:chgData name="Alexander Milward" userId="cbb52dd4-e5f6-46c8-9343-7d9428ba7bbb" providerId="ADAL" clId="{78B52457-ECFA-4CBA-91A4-E82E2AA81BE0}" dt="2025-03-17T09:38:22.829" v="19"/>
        <pc:sldMkLst>
          <pc:docMk/>
          <pc:sldMk cId="1890795657" sldId="331"/>
        </pc:sldMkLst>
      </pc:sldChg>
      <pc:sldChg chg="del ord">
        <pc:chgData name="Alexander Milward" userId="cbb52dd4-e5f6-46c8-9343-7d9428ba7bbb" providerId="ADAL" clId="{78B52457-ECFA-4CBA-91A4-E82E2AA81BE0}" dt="2025-03-17T09:38:15.781" v="18" actId="2696"/>
        <pc:sldMkLst>
          <pc:docMk/>
          <pc:sldMk cId="3852132569" sldId="331"/>
        </pc:sldMkLst>
      </pc:sldChg>
      <pc:sldChg chg="modSp del mod">
        <pc:chgData name="Alexander Milward" userId="cbb52dd4-e5f6-46c8-9343-7d9428ba7bbb" providerId="ADAL" clId="{78B52457-ECFA-4CBA-91A4-E82E2AA81BE0}" dt="2025-03-17T10:11:41.112" v="303" actId="2696"/>
        <pc:sldMkLst>
          <pc:docMk/>
          <pc:sldMk cId="968810475" sldId="334"/>
        </pc:sldMkLst>
      </pc:sldChg>
      <pc:sldChg chg="addSp delSp modSp mod">
        <pc:chgData name="Alexander Milward" userId="cbb52dd4-e5f6-46c8-9343-7d9428ba7bbb" providerId="ADAL" clId="{78B52457-ECFA-4CBA-91A4-E82E2AA81BE0}" dt="2025-03-17T10:38:02.694" v="562" actId="1036"/>
        <pc:sldMkLst>
          <pc:docMk/>
          <pc:sldMk cId="3842876473" sldId="338"/>
        </pc:sldMkLst>
        <pc:spChg chg="add mod">
          <ac:chgData name="Alexander Milward" userId="cbb52dd4-e5f6-46c8-9343-7d9428ba7bbb" providerId="ADAL" clId="{78B52457-ECFA-4CBA-91A4-E82E2AA81BE0}" dt="2025-03-17T10:38:02.694" v="562" actId="1036"/>
          <ac:spMkLst>
            <pc:docMk/>
            <pc:sldMk cId="3842876473" sldId="338"/>
            <ac:spMk id="2" creationId="{5BA45DD0-CDF4-49AD-2A96-629EDBB47DDC}"/>
          </ac:spMkLst>
        </pc:spChg>
      </pc:sldChg>
      <pc:sldChg chg="addSp delSp modSp mod">
        <pc:chgData name="Alexander Milward" userId="cbb52dd4-e5f6-46c8-9343-7d9428ba7bbb" providerId="ADAL" clId="{78B52457-ECFA-4CBA-91A4-E82E2AA81BE0}" dt="2025-03-17T10:46:54.084" v="621" actId="403"/>
        <pc:sldMkLst>
          <pc:docMk/>
          <pc:sldMk cId="2833689617" sldId="339"/>
        </pc:sldMkLst>
        <pc:spChg chg="add mod">
          <ac:chgData name="Alexander Milward" userId="cbb52dd4-e5f6-46c8-9343-7d9428ba7bbb" providerId="ADAL" clId="{78B52457-ECFA-4CBA-91A4-E82E2AA81BE0}" dt="2025-03-17T10:46:54.084" v="621" actId="403"/>
          <ac:spMkLst>
            <pc:docMk/>
            <pc:sldMk cId="2833689617" sldId="339"/>
            <ac:spMk id="2" creationId="{728D08F4-DC28-19BE-9A2E-207F005DD251}"/>
          </ac:spMkLst>
        </pc:spChg>
      </pc:sldChg>
      <pc:sldChg chg="addSp delSp modSp mod">
        <pc:chgData name="Alexander Milward" userId="cbb52dd4-e5f6-46c8-9343-7d9428ba7bbb" providerId="ADAL" clId="{78B52457-ECFA-4CBA-91A4-E82E2AA81BE0}" dt="2025-03-17T10:47:24.457" v="624" actId="478"/>
        <pc:sldMkLst>
          <pc:docMk/>
          <pc:sldMk cId="1779251511" sldId="340"/>
        </pc:sldMkLst>
        <pc:spChg chg="add mod">
          <ac:chgData name="Alexander Milward" userId="cbb52dd4-e5f6-46c8-9343-7d9428ba7bbb" providerId="ADAL" clId="{78B52457-ECFA-4CBA-91A4-E82E2AA81BE0}" dt="2025-03-17T10:47:22.145" v="623"/>
          <ac:spMkLst>
            <pc:docMk/>
            <pc:sldMk cId="1779251511" sldId="340"/>
            <ac:spMk id="2" creationId="{E82F8981-250C-0925-4AB3-C1B14A0F2E88}"/>
          </ac:spMkLst>
        </pc:spChg>
      </pc:sldChg>
      <pc:sldChg chg="addSp delSp modSp mod">
        <pc:chgData name="Alexander Milward" userId="cbb52dd4-e5f6-46c8-9343-7d9428ba7bbb" providerId="ADAL" clId="{78B52457-ECFA-4CBA-91A4-E82E2AA81BE0}" dt="2025-03-17T10:58:38.126" v="662" actId="478"/>
        <pc:sldMkLst>
          <pc:docMk/>
          <pc:sldMk cId="3558136519" sldId="342"/>
        </pc:sldMkLst>
        <pc:spChg chg="add mod">
          <ac:chgData name="Alexander Milward" userId="cbb52dd4-e5f6-46c8-9343-7d9428ba7bbb" providerId="ADAL" clId="{78B52457-ECFA-4CBA-91A4-E82E2AA81BE0}" dt="2025-03-17T10:58:36.161" v="661" actId="255"/>
          <ac:spMkLst>
            <pc:docMk/>
            <pc:sldMk cId="3558136519" sldId="342"/>
            <ac:spMk id="2" creationId="{0789C2B4-0A64-BC08-5C40-5881102A5511}"/>
          </ac:spMkLst>
        </pc:spChg>
      </pc:sldChg>
      <pc:sldChg chg="addSp delSp modSp mod">
        <pc:chgData name="Alexander Milward" userId="cbb52dd4-e5f6-46c8-9343-7d9428ba7bbb" providerId="ADAL" clId="{78B52457-ECFA-4CBA-91A4-E82E2AA81BE0}" dt="2025-03-17T11:09:24.242" v="725" actId="478"/>
        <pc:sldMkLst>
          <pc:docMk/>
          <pc:sldMk cId="4182685338" sldId="343"/>
        </pc:sldMkLst>
        <pc:spChg chg="add mod">
          <ac:chgData name="Alexander Milward" userId="cbb52dd4-e5f6-46c8-9343-7d9428ba7bbb" providerId="ADAL" clId="{78B52457-ECFA-4CBA-91A4-E82E2AA81BE0}" dt="2025-03-17T11:09:22.272" v="724"/>
          <ac:spMkLst>
            <pc:docMk/>
            <pc:sldMk cId="4182685338" sldId="343"/>
            <ac:spMk id="2" creationId="{370D0C90-8795-EC6D-36F2-138644AFF563}"/>
          </ac:spMkLst>
        </pc:spChg>
      </pc:sldChg>
      <pc:sldChg chg="addSp delSp modSp del mod">
        <pc:chgData name="Alexander Milward" userId="cbb52dd4-e5f6-46c8-9343-7d9428ba7bbb" providerId="ADAL" clId="{78B52457-ECFA-4CBA-91A4-E82E2AA81BE0}" dt="2025-03-17T09:47:43.260" v="126" actId="2696"/>
        <pc:sldMkLst>
          <pc:docMk/>
          <pc:sldMk cId="588776002" sldId="344"/>
        </pc:sldMkLst>
      </pc:sldChg>
      <pc:sldChg chg="modNotesTx">
        <pc:chgData name="Alexander Milward" userId="cbb52dd4-e5f6-46c8-9343-7d9428ba7bbb" providerId="ADAL" clId="{78B52457-ECFA-4CBA-91A4-E82E2AA81BE0}" dt="2025-03-17T10:04:47.722" v="269" actId="114"/>
        <pc:sldMkLst>
          <pc:docMk/>
          <pc:sldMk cId="1499262865" sldId="345"/>
        </pc:sldMkLst>
      </pc:sldChg>
      <pc:sldChg chg="del">
        <pc:chgData name="Alexander Milward" userId="cbb52dd4-e5f6-46c8-9343-7d9428ba7bbb" providerId="ADAL" clId="{78B52457-ECFA-4CBA-91A4-E82E2AA81BE0}" dt="2025-03-17T09:38:33.028" v="20" actId="2696"/>
        <pc:sldMkLst>
          <pc:docMk/>
          <pc:sldMk cId="2619463867" sldId="346"/>
        </pc:sldMkLst>
      </pc:sldChg>
      <pc:sldChg chg="modSp mod modNotesTx">
        <pc:chgData name="Alexander Milward" userId="cbb52dd4-e5f6-46c8-9343-7d9428ba7bbb" providerId="ADAL" clId="{78B52457-ECFA-4CBA-91A4-E82E2AA81BE0}" dt="2025-03-17T10:04:51.711" v="270" actId="114"/>
        <pc:sldMkLst>
          <pc:docMk/>
          <pc:sldMk cId="2968355945" sldId="347"/>
        </pc:sldMkLst>
      </pc:sldChg>
      <pc:sldChg chg="del">
        <pc:chgData name="Alexander Milward" userId="cbb52dd4-e5f6-46c8-9343-7d9428ba7bbb" providerId="ADAL" clId="{78B52457-ECFA-4CBA-91A4-E82E2AA81BE0}" dt="2025-03-17T09:38:38.083" v="21" actId="2696"/>
        <pc:sldMkLst>
          <pc:docMk/>
          <pc:sldMk cId="2441936191" sldId="348"/>
        </pc:sldMkLst>
      </pc:sldChg>
      <pc:sldChg chg="addSp delSp modSp add mod modNotesTx">
        <pc:chgData name="Alexander Milward" userId="cbb52dd4-e5f6-46c8-9343-7d9428ba7bbb" providerId="ADAL" clId="{78B52457-ECFA-4CBA-91A4-E82E2AA81BE0}" dt="2025-03-17T11:22:03.155" v="825" actId="20577"/>
        <pc:sldMkLst>
          <pc:docMk/>
          <pc:sldMk cId="3672374699" sldId="348"/>
        </pc:sldMkLst>
        <pc:spChg chg="mod">
          <ac:chgData name="Alexander Milward" userId="cbb52dd4-e5f6-46c8-9343-7d9428ba7bbb" providerId="ADAL" clId="{78B52457-ECFA-4CBA-91A4-E82E2AA81BE0}" dt="2025-03-17T09:48:31.019" v="161" actId="1035"/>
          <ac:spMkLst>
            <pc:docMk/>
            <pc:sldMk cId="3672374699" sldId="348"/>
            <ac:spMk id="2" creationId="{C92216AD-B370-2189-166B-8C47D6805E21}"/>
          </ac:spMkLst>
        </pc:spChg>
        <pc:spChg chg="mod">
          <ac:chgData name="Alexander Milward" userId="cbb52dd4-e5f6-46c8-9343-7d9428ba7bbb" providerId="ADAL" clId="{78B52457-ECFA-4CBA-91A4-E82E2AA81BE0}" dt="2025-03-17T09:48:31.019" v="161" actId="1035"/>
          <ac:spMkLst>
            <pc:docMk/>
            <pc:sldMk cId="3672374699" sldId="348"/>
            <ac:spMk id="3" creationId="{E25BE0C8-9E87-6E28-A83F-60BDB10527ED}"/>
          </ac:spMkLst>
        </pc:spChg>
        <pc:spChg chg="mod">
          <ac:chgData name="Alexander Milward" userId="cbb52dd4-e5f6-46c8-9343-7d9428ba7bbb" providerId="ADAL" clId="{78B52457-ECFA-4CBA-91A4-E82E2AA81BE0}" dt="2025-03-17T09:48:31.019" v="161" actId="1035"/>
          <ac:spMkLst>
            <pc:docMk/>
            <pc:sldMk cId="3672374699" sldId="348"/>
            <ac:spMk id="4" creationId="{7341F79D-DB26-863A-24BD-D1863CAEFDB3}"/>
          </ac:spMkLst>
        </pc:spChg>
        <pc:spChg chg="add del mod">
          <ac:chgData name="Alexander Milward" userId="cbb52dd4-e5f6-46c8-9343-7d9428ba7bbb" providerId="ADAL" clId="{78B52457-ECFA-4CBA-91A4-E82E2AA81BE0}" dt="2025-03-17T09:54:56.336" v="198" actId="20577"/>
          <ac:spMkLst>
            <pc:docMk/>
            <pc:sldMk cId="3672374699" sldId="348"/>
            <ac:spMk id="5" creationId="{B500870B-E55A-B279-AF3C-5C1ABD4B8064}"/>
          </ac:spMkLst>
        </pc:spChg>
        <pc:spChg chg="mod">
          <ac:chgData name="Alexander Milward" userId="cbb52dd4-e5f6-46c8-9343-7d9428ba7bbb" providerId="ADAL" clId="{78B52457-ECFA-4CBA-91A4-E82E2AA81BE0}" dt="2025-03-17T11:22:03.155" v="825" actId="20577"/>
          <ac:spMkLst>
            <pc:docMk/>
            <pc:sldMk cId="3672374699" sldId="348"/>
            <ac:spMk id="6" creationId="{EDDFFDC6-72EC-A725-F706-3EC448EF4CCD}"/>
          </ac:spMkLst>
        </pc:spChg>
        <pc:spChg chg="mod">
          <ac:chgData name="Alexander Milward" userId="cbb52dd4-e5f6-46c8-9343-7d9428ba7bbb" providerId="ADAL" clId="{78B52457-ECFA-4CBA-91A4-E82E2AA81BE0}" dt="2025-03-17T09:48:31.019" v="161" actId="1035"/>
          <ac:spMkLst>
            <pc:docMk/>
            <pc:sldMk cId="3672374699" sldId="348"/>
            <ac:spMk id="7" creationId="{8B61E985-00BD-9578-AA20-A006A7AB2C13}"/>
          </ac:spMkLst>
        </pc:spChg>
        <pc:spChg chg="mod">
          <ac:chgData name="Alexander Milward" userId="cbb52dd4-e5f6-46c8-9343-7d9428ba7bbb" providerId="ADAL" clId="{78B52457-ECFA-4CBA-91A4-E82E2AA81BE0}" dt="2025-03-17T09:48:31.019" v="161" actId="1035"/>
          <ac:spMkLst>
            <pc:docMk/>
            <pc:sldMk cId="3672374699" sldId="348"/>
            <ac:spMk id="9" creationId="{194322F5-DFD0-2403-1770-7985F733937E}"/>
          </ac:spMkLst>
        </pc:spChg>
        <pc:spChg chg="mod">
          <ac:chgData name="Alexander Milward" userId="cbb52dd4-e5f6-46c8-9343-7d9428ba7bbb" providerId="ADAL" clId="{78B52457-ECFA-4CBA-91A4-E82E2AA81BE0}" dt="2025-03-17T09:48:31.019" v="161" actId="1035"/>
          <ac:spMkLst>
            <pc:docMk/>
            <pc:sldMk cId="3672374699" sldId="348"/>
            <ac:spMk id="12" creationId="{7165B197-2DD7-6C1D-EE08-2920A9EFA43B}"/>
          </ac:spMkLst>
        </pc:spChg>
        <pc:picChg chg="mod">
          <ac:chgData name="Alexander Milward" userId="cbb52dd4-e5f6-46c8-9343-7d9428ba7bbb" providerId="ADAL" clId="{78B52457-ECFA-4CBA-91A4-E82E2AA81BE0}" dt="2025-03-17T09:48:31.019" v="161" actId="1035"/>
          <ac:picMkLst>
            <pc:docMk/>
            <pc:sldMk cId="3672374699" sldId="348"/>
            <ac:picMk id="25" creationId="{992D669C-18B5-B00B-28FC-A3A6BC4AFF30}"/>
          </ac:picMkLst>
        </pc:picChg>
        <pc:picChg chg="mod">
          <ac:chgData name="Alexander Milward" userId="cbb52dd4-e5f6-46c8-9343-7d9428ba7bbb" providerId="ADAL" clId="{78B52457-ECFA-4CBA-91A4-E82E2AA81BE0}" dt="2025-03-17T09:48:31.019" v="161" actId="1035"/>
          <ac:picMkLst>
            <pc:docMk/>
            <pc:sldMk cId="3672374699" sldId="348"/>
            <ac:picMk id="27" creationId="{635C2073-01D7-FD7A-560D-80AF6EBDF43D}"/>
          </ac:picMkLst>
        </pc:picChg>
        <pc:picChg chg="mod">
          <ac:chgData name="Alexander Milward" userId="cbb52dd4-e5f6-46c8-9343-7d9428ba7bbb" providerId="ADAL" clId="{78B52457-ECFA-4CBA-91A4-E82E2AA81BE0}" dt="2025-03-17T09:48:31.019" v="161" actId="1035"/>
          <ac:picMkLst>
            <pc:docMk/>
            <pc:sldMk cId="3672374699" sldId="348"/>
            <ac:picMk id="29" creationId="{8B2319E0-7FFE-EEBF-4D04-3B1E33848E14}"/>
          </ac:picMkLst>
        </pc:picChg>
      </pc:sldChg>
      <pc:sldChg chg="modSp add mod">
        <pc:chgData name="Alexander Milward" userId="cbb52dd4-e5f6-46c8-9343-7d9428ba7bbb" providerId="ADAL" clId="{78B52457-ECFA-4CBA-91A4-E82E2AA81BE0}" dt="2025-03-17T10:10:57.545" v="302" actId="403"/>
        <pc:sldMkLst>
          <pc:docMk/>
          <pc:sldMk cId="1566997171" sldId="349"/>
        </pc:sldMkLst>
        <pc:spChg chg="mod">
          <ac:chgData name="Alexander Milward" userId="cbb52dd4-e5f6-46c8-9343-7d9428ba7bbb" providerId="ADAL" clId="{78B52457-ECFA-4CBA-91A4-E82E2AA81BE0}" dt="2025-03-17T10:10:57.545" v="302" actId="403"/>
          <ac:spMkLst>
            <pc:docMk/>
            <pc:sldMk cId="1566997171" sldId="349"/>
            <ac:spMk id="6" creationId="{FDB61F93-115B-F064-5FE8-F196BF196A56}"/>
          </ac:spMkLst>
        </pc:spChg>
      </pc:sldChg>
      <pc:sldChg chg="delSp modSp add mod">
        <pc:chgData name="Alexander Milward" userId="cbb52dd4-e5f6-46c8-9343-7d9428ba7bbb" providerId="ADAL" clId="{78B52457-ECFA-4CBA-91A4-E82E2AA81BE0}" dt="2025-03-17T12:33:48.362" v="1321" actId="1076"/>
        <pc:sldMkLst>
          <pc:docMk/>
          <pc:sldMk cId="1603881435" sldId="350"/>
        </pc:sldMkLst>
        <pc:spChg chg="mod">
          <ac:chgData name="Alexander Milward" userId="cbb52dd4-e5f6-46c8-9343-7d9428ba7bbb" providerId="ADAL" clId="{78B52457-ECFA-4CBA-91A4-E82E2AA81BE0}" dt="2025-03-17T12:33:25.982" v="1318" actId="1076"/>
          <ac:spMkLst>
            <pc:docMk/>
            <pc:sldMk cId="1603881435" sldId="350"/>
            <ac:spMk id="3" creationId="{B0F6E237-FC22-54C5-60BF-73767BF86E2F}"/>
          </ac:spMkLst>
        </pc:spChg>
        <pc:spChg chg="mod">
          <ac:chgData name="Alexander Milward" userId="cbb52dd4-e5f6-46c8-9343-7d9428ba7bbb" providerId="ADAL" clId="{78B52457-ECFA-4CBA-91A4-E82E2AA81BE0}" dt="2025-03-17T12:32:53.763" v="1310" actId="20577"/>
          <ac:spMkLst>
            <pc:docMk/>
            <pc:sldMk cId="1603881435" sldId="350"/>
            <ac:spMk id="4" creationId="{74B7D5CA-531A-A35F-8073-BD50DDCA67C9}"/>
          </ac:spMkLst>
        </pc:spChg>
        <pc:spChg chg="mod">
          <ac:chgData name="Alexander Milward" userId="cbb52dd4-e5f6-46c8-9343-7d9428ba7bbb" providerId="ADAL" clId="{78B52457-ECFA-4CBA-91A4-E82E2AA81BE0}" dt="2025-03-17T12:31:16.271" v="1306" actId="20577"/>
          <ac:spMkLst>
            <pc:docMk/>
            <pc:sldMk cId="1603881435" sldId="350"/>
            <ac:spMk id="6" creationId="{8D26D592-BB7E-27DB-C9CD-DE8AABDE7048}"/>
          </ac:spMkLst>
        </pc:spChg>
        <pc:spChg chg="mod">
          <ac:chgData name="Alexander Milward" userId="cbb52dd4-e5f6-46c8-9343-7d9428ba7bbb" providerId="ADAL" clId="{78B52457-ECFA-4CBA-91A4-E82E2AA81BE0}" dt="2025-03-17T12:33:48.362" v="1321" actId="1076"/>
          <ac:spMkLst>
            <pc:docMk/>
            <pc:sldMk cId="1603881435" sldId="350"/>
            <ac:spMk id="12" creationId="{BFE3B6C0-C9B7-B467-3FEE-35EBBCDAD2D4}"/>
          </ac:spMkLst>
        </pc:spChg>
        <pc:spChg chg="mod">
          <ac:chgData name="Alexander Milward" userId="cbb52dd4-e5f6-46c8-9343-7d9428ba7bbb" providerId="ADAL" clId="{78B52457-ECFA-4CBA-91A4-E82E2AA81BE0}" dt="2025-03-17T12:33:10.821" v="1315"/>
          <ac:spMkLst>
            <pc:docMk/>
            <pc:sldMk cId="1603881435" sldId="350"/>
            <ac:spMk id="13" creationId="{4360071C-AF6C-4CAA-F10A-B64AE16FED69}"/>
          </ac:spMkLst>
        </pc:spChg>
      </pc:sldChg>
      <pc:sldChg chg="add ord">
        <pc:chgData name="Alexander Milward" userId="cbb52dd4-e5f6-46c8-9343-7d9428ba7bbb" providerId="ADAL" clId="{78B52457-ECFA-4CBA-91A4-E82E2AA81BE0}" dt="2025-03-17T13:04:44.280" v="1376"/>
        <pc:sldMkLst>
          <pc:docMk/>
          <pc:sldMk cId="398124559" sldId="351"/>
        </pc:sldMkLst>
      </pc:sldChg>
      <pc:sldChg chg="add ord">
        <pc:chgData name="Alexander Milward" userId="cbb52dd4-e5f6-46c8-9343-7d9428ba7bbb" providerId="ADAL" clId="{78B52457-ECFA-4CBA-91A4-E82E2AA81BE0}" dt="2025-03-17T13:04:44.280" v="1376"/>
        <pc:sldMkLst>
          <pc:docMk/>
          <pc:sldMk cId="2700140754" sldId="352"/>
        </pc:sldMkLst>
      </pc:sldChg>
      <pc:sldChg chg="add ord">
        <pc:chgData name="Alexander Milward" userId="cbb52dd4-e5f6-46c8-9343-7d9428ba7bbb" providerId="ADAL" clId="{78B52457-ECFA-4CBA-91A4-E82E2AA81BE0}" dt="2025-03-17T13:04:44.280" v="1376"/>
        <pc:sldMkLst>
          <pc:docMk/>
          <pc:sldMk cId="2043513723" sldId="353"/>
        </pc:sldMkLst>
      </pc:sldChg>
    </pc:docChg>
  </pc:docChgLst>
  <pc:docChgLst>
    <pc:chgData name="Alexander Milward" userId="cbb52dd4-e5f6-46c8-9343-7d9428ba7bbb" providerId="ADAL" clId="{A1789050-50AE-44BA-9E63-03329A15E310}"/>
    <pc:docChg chg="undo redo custSel addSld delSld modSld sldOrd">
      <pc:chgData name="Alexander Milward" userId="cbb52dd4-e5f6-46c8-9343-7d9428ba7bbb" providerId="ADAL" clId="{A1789050-50AE-44BA-9E63-03329A15E310}" dt="2025-03-17T08:58:27.127" v="2346" actId="404"/>
      <pc:docMkLst>
        <pc:docMk/>
      </pc:docMkLst>
      <pc:sldChg chg="addSp delSp modSp mod ord modNotesTx">
        <pc:chgData name="Alexander Milward" userId="cbb52dd4-e5f6-46c8-9343-7d9428ba7bbb" providerId="ADAL" clId="{A1789050-50AE-44BA-9E63-03329A15E310}" dt="2025-03-12T11:54:28.832" v="2256" actId="1076"/>
        <pc:sldMkLst>
          <pc:docMk/>
          <pc:sldMk cId="367729151" sldId="263"/>
        </pc:sldMkLst>
      </pc:sldChg>
      <pc:sldChg chg="addSp modSp mod ord modNotesTx">
        <pc:chgData name="Alexander Milward" userId="cbb52dd4-e5f6-46c8-9343-7d9428ba7bbb" providerId="ADAL" clId="{A1789050-50AE-44BA-9E63-03329A15E310}" dt="2025-03-12T10:37:56.870" v="2182" actId="20577"/>
        <pc:sldMkLst>
          <pc:docMk/>
          <pc:sldMk cId="654682197" sldId="265"/>
        </pc:sldMkLst>
      </pc:sldChg>
      <pc:sldChg chg="ord">
        <pc:chgData name="Alexander Milward" userId="cbb52dd4-e5f6-46c8-9343-7d9428ba7bbb" providerId="ADAL" clId="{A1789050-50AE-44BA-9E63-03329A15E310}" dt="2025-03-12T10:37:22.908" v="2160"/>
        <pc:sldMkLst>
          <pc:docMk/>
          <pc:sldMk cId="2991823005" sldId="267"/>
        </pc:sldMkLst>
      </pc:sldChg>
      <pc:sldChg chg="ord">
        <pc:chgData name="Alexander Milward" userId="cbb52dd4-e5f6-46c8-9343-7d9428ba7bbb" providerId="ADAL" clId="{A1789050-50AE-44BA-9E63-03329A15E310}" dt="2025-03-12T10:37:22.908" v="2160"/>
        <pc:sldMkLst>
          <pc:docMk/>
          <pc:sldMk cId="454479857" sldId="268"/>
        </pc:sldMkLst>
      </pc:sldChg>
      <pc:sldChg chg="modSp new mod">
        <pc:chgData name="Alexander Milward" userId="cbb52dd4-e5f6-46c8-9343-7d9428ba7bbb" providerId="ADAL" clId="{A1789050-50AE-44BA-9E63-03329A15E310}" dt="2025-03-11T12:15:24.287" v="17" actId="20577"/>
        <pc:sldMkLst>
          <pc:docMk/>
          <pc:sldMk cId="1335257940" sldId="280"/>
        </pc:sldMkLst>
      </pc:sldChg>
      <pc:sldChg chg="addSp delSp modSp add mod ord modNotesTx">
        <pc:chgData name="Alexander Milward" userId="cbb52dd4-e5f6-46c8-9343-7d9428ba7bbb" providerId="ADAL" clId="{A1789050-50AE-44BA-9E63-03329A15E310}" dt="2025-03-12T10:38:22.106" v="2234" actId="20577"/>
        <pc:sldMkLst>
          <pc:docMk/>
          <pc:sldMk cId="4083634673" sldId="281"/>
        </pc:sldMkLst>
      </pc:sldChg>
      <pc:sldChg chg="addSp delSp modSp add mod ord modNotesTx">
        <pc:chgData name="Alexander Milward" userId="cbb52dd4-e5f6-46c8-9343-7d9428ba7bbb" providerId="ADAL" clId="{A1789050-50AE-44BA-9E63-03329A15E310}" dt="2025-03-12T10:38:04.353" v="2194" actId="20577"/>
        <pc:sldMkLst>
          <pc:docMk/>
          <pc:sldMk cId="1691064512" sldId="282"/>
        </pc:sldMkLst>
      </pc:sldChg>
      <pc:sldChg chg="addSp delSp modSp add del mod modNotesTx">
        <pc:chgData name="Alexander Milward" userId="cbb52dd4-e5f6-46c8-9343-7d9428ba7bbb" providerId="ADAL" clId="{A1789050-50AE-44BA-9E63-03329A15E310}" dt="2025-03-11T13:13:28.363" v="1421" actId="2696"/>
        <pc:sldMkLst>
          <pc:docMk/>
          <pc:sldMk cId="250650318" sldId="283"/>
        </pc:sldMkLst>
      </pc:sldChg>
      <pc:sldChg chg="addSp delSp modSp add del mod modNotesTx">
        <pc:chgData name="Alexander Milward" userId="cbb52dd4-e5f6-46c8-9343-7d9428ba7bbb" providerId="ADAL" clId="{A1789050-50AE-44BA-9E63-03329A15E310}" dt="2025-03-11T13:13:51.010" v="1422" actId="2696"/>
        <pc:sldMkLst>
          <pc:docMk/>
          <pc:sldMk cId="75546129" sldId="284"/>
        </pc:sldMkLst>
      </pc:sldChg>
      <pc:sldChg chg="addSp delSp modSp add mod ord modNotesTx">
        <pc:chgData name="Alexander Milward" userId="cbb52dd4-e5f6-46c8-9343-7d9428ba7bbb" providerId="ADAL" clId="{A1789050-50AE-44BA-9E63-03329A15E310}" dt="2025-03-12T10:38:15.884" v="2220" actId="20577"/>
        <pc:sldMkLst>
          <pc:docMk/>
          <pc:sldMk cId="4018506894" sldId="285"/>
        </pc:sldMkLst>
      </pc:sldChg>
      <pc:sldChg chg="addSp delSp modSp add mod ord modNotesTx">
        <pc:chgData name="Alexander Milward" userId="cbb52dd4-e5f6-46c8-9343-7d9428ba7bbb" providerId="ADAL" clId="{A1789050-50AE-44BA-9E63-03329A15E310}" dt="2025-03-12T10:38:10.776" v="2210" actId="20577"/>
        <pc:sldMkLst>
          <pc:docMk/>
          <pc:sldMk cId="2264036963" sldId="286"/>
        </pc:sldMkLst>
      </pc:sldChg>
      <pc:sldChg chg="addSp delSp modSp add mod ord modNotesTx">
        <pc:chgData name="Alexander Milward" userId="cbb52dd4-e5f6-46c8-9343-7d9428ba7bbb" providerId="ADAL" clId="{A1789050-50AE-44BA-9E63-03329A15E310}" dt="2025-03-12T10:38:33.255" v="2254" actId="20577"/>
        <pc:sldMkLst>
          <pc:docMk/>
          <pc:sldMk cId="1707308474" sldId="287"/>
        </pc:sldMkLst>
      </pc:sldChg>
      <pc:sldChg chg="addSp delSp modSp add mod ord modNotesTx">
        <pc:chgData name="Alexander Milward" userId="cbb52dd4-e5f6-46c8-9343-7d9428ba7bbb" providerId="ADAL" clId="{A1789050-50AE-44BA-9E63-03329A15E310}" dt="2025-03-12T10:38:27.018" v="2244" actId="20577"/>
        <pc:sldMkLst>
          <pc:docMk/>
          <pc:sldMk cId="2012682415" sldId="288"/>
        </pc:sldMkLst>
      </pc:sldChg>
      <pc:sldChg chg="modSp mod">
        <pc:chgData name="Alexander Milward" userId="cbb52dd4-e5f6-46c8-9343-7d9428ba7bbb" providerId="ADAL" clId="{A1789050-50AE-44BA-9E63-03329A15E310}" dt="2025-03-14T09:01:14.949" v="2257" actId="20577"/>
        <pc:sldMkLst>
          <pc:docMk/>
          <pc:sldMk cId="1928072218" sldId="306"/>
        </pc:sldMkLst>
        <pc:spChg chg="mod">
          <ac:chgData name="Alexander Milward" userId="cbb52dd4-e5f6-46c8-9343-7d9428ba7bbb" providerId="ADAL" clId="{A1789050-50AE-44BA-9E63-03329A15E310}" dt="2025-03-14T09:01:14.949" v="2257" actId="20577"/>
          <ac:spMkLst>
            <pc:docMk/>
            <pc:sldMk cId="1928072218" sldId="306"/>
            <ac:spMk id="12" creationId="{A740D118-1E4F-318E-1BFC-A70944C0B5B7}"/>
          </ac:spMkLst>
        </pc:spChg>
      </pc:sldChg>
      <pc:sldChg chg="addSp delSp modSp mod">
        <pc:chgData name="Alexander Milward" userId="cbb52dd4-e5f6-46c8-9343-7d9428ba7bbb" providerId="ADAL" clId="{A1789050-50AE-44BA-9E63-03329A15E310}" dt="2025-03-17T08:56:10.470" v="2331" actId="14100"/>
        <pc:sldMkLst>
          <pc:docMk/>
          <pc:sldMk cId="1499262865" sldId="345"/>
        </pc:sldMkLst>
      </pc:sldChg>
      <pc:sldChg chg="addSp modSp">
        <pc:chgData name="Alexander Milward" userId="cbb52dd4-e5f6-46c8-9343-7d9428ba7bbb" providerId="ADAL" clId="{A1789050-50AE-44BA-9E63-03329A15E310}" dt="2025-03-17T08:45:27.157" v="2267"/>
        <pc:sldMkLst>
          <pc:docMk/>
          <pc:sldMk cId="2619463867" sldId="346"/>
        </pc:sldMkLst>
      </pc:sldChg>
      <pc:sldChg chg="addSp delSp modSp add mod">
        <pc:chgData name="Alexander Milward" userId="cbb52dd4-e5f6-46c8-9343-7d9428ba7bbb" providerId="ADAL" clId="{A1789050-50AE-44BA-9E63-03329A15E310}" dt="2025-03-17T08:58:27.127" v="2346" actId="404"/>
        <pc:sldMkLst>
          <pc:docMk/>
          <pc:sldMk cId="2968355945" sldId="347"/>
        </pc:sldMkLst>
      </pc:sldChg>
      <pc:sldChg chg="modSp add mod ord">
        <pc:chgData name="Alexander Milward" userId="cbb52dd4-e5f6-46c8-9343-7d9428ba7bbb" providerId="ADAL" clId="{A1789050-50AE-44BA-9E63-03329A15E310}" dt="2025-03-17T08:57:24.908" v="2337"/>
        <pc:sldMkLst>
          <pc:docMk/>
          <pc:sldMk cId="2441936191" sldId="348"/>
        </pc:sldMkLst>
      </pc:sldChg>
    </pc:docChg>
  </pc:docChgLst>
  <pc:docChgLst>
    <pc:chgData name="Alexander Milward" userId="cbb52dd4-e5f6-46c8-9343-7d9428ba7bbb" providerId="ADAL" clId="{B16F71F4-2F63-4B14-B472-959B2260EF01}"/>
    <pc:docChg chg="delSld modSld">
      <pc:chgData name="Alexander Milward" userId="cbb52dd4-e5f6-46c8-9343-7d9428ba7bbb" providerId="ADAL" clId="{B16F71F4-2F63-4B14-B472-959B2260EF01}" dt="2025-04-11T09:51:06.985" v="11" actId="1038"/>
      <pc:docMkLst>
        <pc:docMk/>
      </pc:docMkLst>
      <pc:sldChg chg="del">
        <pc:chgData name="Alexander Milward" userId="cbb52dd4-e5f6-46c8-9343-7d9428ba7bbb" providerId="ADAL" clId="{B16F71F4-2F63-4B14-B472-959B2260EF01}" dt="2025-04-11T09:11:39.889" v="0" actId="2696"/>
        <pc:sldMkLst>
          <pc:docMk/>
          <pc:sldMk cId="164022367" sldId="257"/>
        </pc:sldMkLst>
      </pc:sldChg>
      <pc:sldChg chg="modSp mod">
        <pc:chgData name="Alexander Milward" userId="cbb52dd4-e5f6-46c8-9343-7d9428ba7bbb" providerId="ADAL" clId="{B16F71F4-2F63-4B14-B472-959B2260EF01}" dt="2025-04-11T09:50:52.135" v="8" actId="1038"/>
        <pc:sldMkLst>
          <pc:docMk/>
          <pc:sldMk cId="935288696" sldId="304"/>
        </pc:sldMkLst>
        <pc:spChg chg="mod">
          <ac:chgData name="Alexander Milward" userId="cbb52dd4-e5f6-46c8-9343-7d9428ba7bbb" providerId="ADAL" clId="{B16F71F4-2F63-4B14-B472-959B2260EF01}" dt="2025-04-11T09:50:52.135" v="8" actId="1038"/>
          <ac:spMkLst>
            <pc:docMk/>
            <pc:sldMk cId="935288696" sldId="304"/>
            <ac:spMk id="23" creationId="{D1EED9BF-8965-4E24-36A5-3D5256B27A7D}"/>
          </ac:spMkLst>
        </pc:spChg>
      </pc:sldChg>
      <pc:sldChg chg="modSp mod">
        <pc:chgData name="Alexander Milward" userId="cbb52dd4-e5f6-46c8-9343-7d9428ba7bbb" providerId="ADAL" clId="{B16F71F4-2F63-4B14-B472-959B2260EF01}" dt="2025-04-11T09:51:06.985" v="11" actId="1038"/>
        <pc:sldMkLst>
          <pc:docMk/>
          <pc:sldMk cId="1928072218" sldId="306"/>
        </pc:sldMkLst>
        <pc:picChg chg="mod">
          <ac:chgData name="Alexander Milward" userId="cbb52dd4-e5f6-46c8-9343-7d9428ba7bbb" providerId="ADAL" clId="{B16F71F4-2F63-4B14-B472-959B2260EF01}" dt="2025-04-11T09:51:06.985" v="11" actId="1038"/>
          <ac:picMkLst>
            <pc:docMk/>
            <pc:sldMk cId="1928072218" sldId="306"/>
            <ac:picMk id="6" creationId="{68549A77-C406-2DF7-50C1-ED87B240E652}"/>
          </ac:picMkLst>
        </pc:picChg>
      </pc:sldChg>
    </pc:docChg>
  </pc:docChgLst>
  <pc:docChgLst>
    <pc:chgData name="Chloe Rodic" userId="85c4b904-cf81-48ab-b314-8f3c795b453b" providerId="ADAL" clId="{B662C077-AAD7-45CA-B23E-38B3B93A7BB9}"/>
    <pc:docChg chg="undo custSel addSld delSld modSld">
      <pc:chgData name="Chloe Rodic" userId="85c4b904-cf81-48ab-b314-8f3c795b453b" providerId="ADAL" clId="{B662C077-AAD7-45CA-B23E-38B3B93A7BB9}" dt="2025-04-22T13:46:46.942" v="59" actId="27614"/>
      <pc:docMkLst>
        <pc:docMk/>
      </pc:docMkLst>
      <pc:sldChg chg="modSp del mod">
        <pc:chgData name="Chloe Rodic" userId="85c4b904-cf81-48ab-b314-8f3c795b453b" providerId="ADAL" clId="{B662C077-AAD7-45CA-B23E-38B3B93A7BB9}" dt="2025-04-22T12:49:26.537" v="55" actId="47"/>
        <pc:sldMkLst>
          <pc:docMk/>
          <pc:sldMk cId="593058396" sldId="262"/>
        </pc:sldMkLst>
      </pc:sldChg>
      <pc:sldChg chg="addSp delSp modSp mod">
        <pc:chgData name="Chloe Rodic" userId="85c4b904-cf81-48ab-b314-8f3c795b453b" providerId="ADAL" clId="{B662C077-AAD7-45CA-B23E-38B3B93A7BB9}" dt="2025-04-22T12:47:54.789" v="19" actId="962"/>
        <pc:sldMkLst>
          <pc:docMk/>
          <pc:sldMk cId="617912550" sldId="268"/>
        </pc:sldMkLst>
      </pc:sldChg>
      <pc:sldChg chg="del">
        <pc:chgData name="Chloe Rodic" userId="85c4b904-cf81-48ab-b314-8f3c795b453b" providerId="ADAL" clId="{B662C077-AAD7-45CA-B23E-38B3B93A7BB9}" dt="2025-04-22T12:49:24.037" v="54" actId="47"/>
        <pc:sldMkLst>
          <pc:docMk/>
          <pc:sldMk cId="1290193837" sldId="269"/>
        </pc:sldMkLst>
      </pc:sldChg>
      <pc:sldChg chg="del">
        <pc:chgData name="Chloe Rodic" userId="85c4b904-cf81-48ab-b314-8f3c795b453b" providerId="ADAL" clId="{B662C077-AAD7-45CA-B23E-38B3B93A7BB9}" dt="2025-04-22T12:49:21.198" v="52" actId="47"/>
        <pc:sldMkLst>
          <pc:docMk/>
          <pc:sldMk cId="52319355" sldId="270"/>
        </pc:sldMkLst>
      </pc:sldChg>
      <pc:sldChg chg="del">
        <pc:chgData name="Chloe Rodic" userId="85c4b904-cf81-48ab-b314-8f3c795b453b" providerId="ADAL" clId="{B662C077-AAD7-45CA-B23E-38B3B93A7BB9}" dt="2025-04-22T12:49:18.897" v="51" actId="47"/>
        <pc:sldMkLst>
          <pc:docMk/>
          <pc:sldMk cId="2150852924" sldId="272"/>
        </pc:sldMkLst>
      </pc:sldChg>
      <pc:sldChg chg="del">
        <pc:chgData name="Chloe Rodic" userId="85c4b904-cf81-48ab-b314-8f3c795b453b" providerId="ADAL" clId="{B662C077-AAD7-45CA-B23E-38B3B93A7BB9}" dt="2025-04-22T12:49:17.125" v="50" actId="47"/>
        <pc:sldMkLst>
          <pc:docMk/>
          <pc:sldMk cId="3533426799" sldId="273"/>
        </pc:sldMkLst>
      </pc:sldChg>
      <pc:sldChg chg="del">
        <pc:chgData name="Chloe Rodic" userId="85c4b904-cf81-48ab-b314-8f3c795b453b" providerId="ADAL" clId="{B662C077-AAD7-45CA-B23E-38B3B93A7BB9}" dt="2025-04-22T12:49:15.414" v="49" actId="47"/>
        <pc:sldMkLst>
          <pc:docMk/>
          <pc:sldMk cId="1822439101" sldId="274"/>
        </pc:sldMkLst>
      </pc:sldChg>
      <pc:sldChg chg="modSp del mod">
        <pc:chgData name="Chloe Rodic" userId="85c4b904-cf81-48ab-b314-8f3c795b453b" providerId="ADAL" clId="{B662C077-AAD7-45CA-B23E-38B3B93A7BB9}" dt="2025-04-22T12:49:28.580" v="56" actId="47"/>
        <pc:sldMkLst>
          <pc:docMk/>
          <pc:sldMk cId="398124559" sldId="351"/>
        </pc:sldMkLst>
      </pc:sldChg>
      <pc:sldChg chg="addSp delSp modSp add mod">
        <pc:chgData name="Chloe Rodic" userId="85c4b904-cf81-48ab-b314-8f3c795b453b" providerId="ADAL" clId="{B662C077-AAD7-45CA-B23E-38B3B93A7BB9}" dt="2025-04-22T12:47:09.813" v="8" actId="962"/>
        <pc:sldMkLst>
          <pc:docMk/>
          <pc:sldMk cId="2732932127" sldId="356"/>
        </pc:sldMkLst>
      </pc:sldChg>
      <pc:sldChg chg="addSp delSp modSp add mod">
        <pc:chgData name="Chloe Rodic" userId="85c4b904-cf81-48ab-b314-8f3c795b453b" providerId="ADAL" clId="{B662C077-AAD7-45CA-B23E-38B3B93A7BB9}" dt="2025-04-22T12:47:35.651" v="13" actId="27614"/>
        <pc:sldMkLst>
          <pc:docMk/>
          <pc:sldMk cId="4283782823" sldId="357"/>
        </pc:sldMkLst>
      </pc:sldChg>
      <pc:sldChg chg="add del">
        <pc:chgData name="Chloe Rodic" userId="85c4b904-cf81-48ab-b314-8f3c795b453b" providerId="ADAL" clId="{B662C077-AAD7-45CA-B23E-38B3B93A7BB9}" dt="2025-04-22T12:49:22.690" v="53" actId="47"/>
        <pc:sldMkLst>
          <pc:docMk/>
          <pc:sldMk cId="1408894666" sldId="358"/>
        </pc:sldMkLst>
      </pc:sldChg>
      <pc:sldChg chg="addSp delSp modSp add mod">
        <pc:chgData name="Chloe Rodic" userId="85c4b904-cf81-48ab-b314-8f3c795b453b" providerId="ADAL" clId="{B662C077-AAD7-45CA-B23E-38B3B93A7BB9}" dt="2025-04-22T12:48:09.992" v="25" actId="962"/>
        <pc:sldMkLst>
          <pc:docMk/>
          <pc:sldMk cId="1254513404" sldId="359"/>
        </pc:sldMkLst>
      </pc:sldChg>
      <pc:sldChg chg="addSp delSp modSp add mod">
        <pc:chgData name="Chloe Rodic" userId="85c4b904-cf81-48ab-b314-8f3c795b453b" providerId="ADAL" clId="{B662C077-AAD7-45CA-B23E-38B3B93A7BB9}" dt="2025-04-22T12:48:25.816" v="31" actId="962"/>
        <pc:sldMkLst>
          <pc:docMk/>
          <pc:sldMk cId="3977736540" sldId="360"/>
        </pc:sldMkLst>
      </pc:sldChg>
      <pc:sldChg chg="addSp delSp modSp add mod">
        <pc:chgData name="Chloe Rodic" userId="85c4b904-cf81-48ab-b314-8f3c795b453b" providerId="ADAL" clId="{B662C077-AAD7-45CA-B23E-38B3B93A7BB9}" dt="2025-04-22T13:46:46.942" v="59" actId="27614"/>
        <pc:sldMkLst>
          <pc:docMk/>
          <pc:sldMk cId="3008689492" sldId="361"/>
        </pc:sldMkLst>
      </pc:sldChg>
      <pc:sldChg chg="addSp delSp modSp add mod">
        <pc:chgData name="Chloe Rodic" userId="85c4b904-cf81-48ab-b314-8f3c795b453b" providerId="ADAL" clId="{B662C077-AAD7-45CA-B23E-38B3B93A7BB9}" dt="2025-04-22T12:49:03.376" v="42" actId="962"/>
        <pc:sldMkLst>
          <pc:docMk/>
          <pc:sldMk cId="911313393" sldId="362"/>
        </pc:sldMkLst>
      </pc:sldChg>
      <pc:sldChg chg="addSp delSp modSp add mod">
        <pc:chgData name="Chloe Rodic" userId="85c4b904-cf81-48ab-b314-8f3c795b453b" providerId="ADAL" clId="{B662C077-AAD7-45CA-B23E-38B3B93A7BB9}" dt="2025-04-22T12:49:13.583" v="48" actId="962"/>
        <pc:sldMkLst>
          <pc:docMk/>
          <pc:sldMk cId="1603083782" sldId="363"/>
        </pc:sldMkLst>
      </pc:sldChg>
    </pc:docChg>
  </pc:docChgLst>
  <pc:docChgLst>
    <pc:chgData name="Alexander Milward" userId="cbb52dd4-e5f6-46c8-9343-7d9428ba7bbb" providerId="ADAL" clId="{4A0E2E7C-48C4-4160-9A44-EED40B788F45}"/>
    <pc:docChg chg="delSld modSld">
      <pc:chgData name="Alexander Milward" userId="cbb52dd4-e5f6-46c8-9343-7d9428ba7bbb" providerId="ADAL" clId="{4A0E2E7C-48C4-4160-9A44-EED40B788F45}" dt="2025-04-28T08:34:34.724" v="15"/>
      <pc:docMkLst>
        <pc:docMk/>
      </pc:docMkLst>
      <pc:sldChg chg="del">
        <pc:chgData name="Alexander Milward" userId="cbb52dd4-e5f6-46c8-9343-7d9428ba7bbb" providerId="ADAL" clId="{4A0E2E7C-48C4-4160-9A44-EED40B788F45}" dt="2025-04-23T11:33:15.130" v="0" actId="2696"/>
        <pc:sldMkLst>
          <pc:docMk/>
          <pc:sldMk cId="2708108479" sldId="256"/>
        </pc:sldMkLst>
      </pc:sldChg>
      <pc:sldChg chg="del">
        <pc:chgData name="Alexander Milward" userId="cbb52dd4-e5f6-46c8-9343-7d9428ba7bbb" providerId="ADAL" clId="{4A0E2E7C-48C4-4160-9A44-EED40B788F45}" dt="2025-04-23T11:33:15.130" v="0" actId="2696"/>
        <pc:sldMkLst>
          <pc:docMk/>
          <pc:sldMk cId="2926641437" sldId="258"/>
        </pc:sldMkLst>
      </pc:sldChg>
      <pc:sldChg chg="del">
        <pc:chgData name="Alexander Milward" userId="cbb52dd4-e5f6-46c8-9343-7d9428ba7bbb" providerId="ADAL" clId="{4A0E2E7C-48C4-4160-9A44-EED40B788F45}" dt="2025-04-23T11:33:15.130" v="0" actId="2696"/>
        <pc:sldMkLst>
          <pc:docMk/>
          <pc:sldMk cId="2412263294" sldId="263"/>
        </pc:sldMkLst>
      </pc:sldChg>
      <pc:sldChg chg="del">
        <pc:chgData name="Alexander Milward" userId="cbb52dd4-e5f6-46c8-9343-7d9428ba7bbb" providerId="ADAL" clId="{4A0E2E7C-48C4-4160-9A44-EED40B788F45}" dt="2025-04-23T11:33:15.130" v="0" actId="2696"/>
        <pc:sldMkLst>
          <pc:docMk/>
          <pc:sldMk cId="3586371387" sldId="264"/>
        </pc:sldMkLst>
      </pc:sldChg>
      <pc:sldChg chg="del">
        <pc:chgData name="Alexander Milward" userId="cbb52dd4-e5f6-46c8-9343-7d9428ba7bbb" providerId="ADAL" clId="{4A0E2E7C-48C4-4160-9A44-EED40B788F45}" dt="2025-04-23T11:33:15.130" v="0" actId="2696"/>
        <pc:sldMkLst>
          <pc:docMk/>
          <pc:sldMk cId="2021095196" sldId="265"/>
        </pc:sldMkLst>
      </pc:sldChg>
      <pc:sldChg chg="del">
        <pc:chgData name="Alexander Milward" userId="cbb52dd4-e5f6-46c8-9343-7d9428ba7bbb" providerId="ADAL" clId="{4A0E2E7C-48C4-4160-9A44-EED40B788F45}" dt="2025-04-23T11:33:15.130" v="0" actId="2696"/>
        <pc:sldMkLst>
          <pc:docMk/>
          <pc:sldMk cId="1298895861" sldId="266"/>
        </pc:sldMkLst>
      </pc:sldChg>
      <pc:sldChg chg="del">
        <pc:chgData name="Alexander Milward" userId="cbb52dd4-e5f6-46c8-9343-7d9428ba7bbb" providerId="ADAL" clId="{4A0E2E7C-48C4-4160-9A44-EED40B788F45}" dt="2025-04-23T11:33:15.130" v="0" actId="2696"/>
        <pc:sldMkLst>
          <pc:docMk/>
          <pc:sldMk cId="2515326032" sldId="267"/>
        </pc:sldMkLst>
      </pc:sldChg>
      <pc:sldChg chg="del">
        <pc:chgData name="Alexander Milward" userId="cbb52dd4-e5f6-46c8-9343-7d9428ba7bbb" providerId="ADAL" clId="{4A0E2E7C-48C4-4160-9A44-EED40B788F45}" dt="2025-04-23T11:33:15.130" v="0" actId="2696"/>
        <pc:sldMkLst>
          <pc:docMk/>
          <pc:sldMk cId="617912550" sldId="268"/>
        </pc:sldMkLst>
      </pc:sldChg>
      <pc:sldChg chg="del">
        <pc:chgData name="Alexander Milward" userId="cbb52dd4-e5f6-46c8-9343-7d9428ba7bbb" providerId="ADAL" clId="{4A0E2E7C-48C4-4160-9A44-EED40B788F45}" dt="2025-04-23T11:33:15.130" v="0" actId="2696"/>
        <pc:sldMkLst>
          <pc:docMk/>
          <pc:sldMk cId="1196846237" sldId="271"/>
        </pc:sldMkLst>
      </pc:sldChg>
      <pc:sldChg chg="del">
        <pc:chgData name="Alexander Milward" userId="cbb52dd4-e5f6-46c8-9343-7d9428ba7bbb" providerId="ADAL" clId="{4A0E2E7C-48C4-4160-9A44-EED40B788F45}" dt="2025-04-23T12:36:05.735" v="5" actId="2696"/>
        <pc:sldMkLst>
          <pc:docMk/>
          <pc:sldMk cId="903438001" sldId="294"/>
        </pc:sldMkLst>
      </pc:sldChg>
      <pc:sldChg chg="del">
        <pc:chgData name="Alexander Milward" userId="cbb52dd4-e5f6-46c8-9343-7d9428ba7bbb" providerId="ADAL" clId="{4A0E2E7C-48C4-4160-9A44-EED40B788F45}" dt="2025-04-23T12:35:40.110" v="3" actId="2696"/>
        <pc:sldMkLst>
          <pc:docMk/>
          <pc:sldMk cId="1705024923" sldId="295"/>
        </pc:sldMkLst>
      </pc:sldChg>
      <pc:sldChg chg="del">
        <pc:chgData name="Alexander Milward" userId="cbb52dd4-e5f6-46c8-9343-7d9428ba7bbb" providerId="ADAL" clId="{4A0E2E7C-48C4-4160-9A44-EED40B788F45}" dt="2025-04-23T12:35:44.691" v="4" actId="2696"/>
        <pc:sldMkLst>
          <pc:docMk/>
          <pc:sldMk cId="2142185638" sldId="297"/>
        </pc:sldMkLst>
      </pc:sldChg>
      <pc:sldChg chg="del">
        <pc:chgData name="Alexander Milward" userId="cbb52dd4-e5f6-46c8-9343-7d9428ba7bbb" providerId="ADAL" clId="{4A0E2E7C-48C4-4160-9A44-EED40B788F45}" dt="2025-04-23T12:37:31.581" v="7" actId="2696"/>
        <pc:sldMkLst>
          <pc:docMk/>
          <pc:sldMk cId="3340900492" sldId="309"/>
        </pc:sldMkLst>
      </pc:sldChg>
      <pc:sldChg chg="del">
        <pc:chgData name="Alexander Milward" userId="cbb52dd4-e5f6-46c8-9343-7d9428ba7bbb" providerId="ADAL" clId="{4A0E2E7C-48C4-4160-9A44-EED40B788F45}" dt="2025-04-23T12:37:45.427" v="8" actId="2696"/>
        <pc:sldMkLst>
          <pc:docMk/>
          <pc:sldMk cId="2577993402" sldId="312"/>
        </pc:sldMkLst>
      </pc:sldChg>
      <pc:sldChg chg="del">
        <pc:chgData name="Alexander Milward" userId="cbb52dd4-e5f6-46c8-9343-7d9428ba7bbb" providerId="ADAL" clId="{4A0E2E7C-48C4-4160-9A44-EED40B788F45}" dt="2025-04-23T12:37:52.019" v="9" actId="2696"/>
        <pc:sldMkLst>
          <pc:docMk/>
          <pc:sldMk cId="3696715673" sldId="313"/>
        </pc:sldMkLst>
      </pc:sldChg>
      <pc:sldChg chg="del">
        <pc:chgData name="Alexander Milward" userId="cbb52dd4-e5f6-46c8-9343-7d9428ba7bbb" providerId="ADAL" clId="{4A0E2E7C-48C4-4160-9A44-EED40B788F45}" dt="2025-04-23T12:38:01.811" v="10" actId="2696"/>
        <pc:sldMkLst>
          <pc:docMk/>
          <pc:sldMk cId="150265833" sldId="316"/>
        </pc:sldMkLst>
      </pc:sldChg>
      <pc:sldChg chg="del">
        <pc:chgData name="Alexander Milward" userId="cbb52dd4-e5f6-46c8-9343-7d9428ba7bbb" providerId="ADAL" clId="{4A0E2E7C-48C4-4160-9A44-EED40B788F45}" dt="2025-04-23T12:38:19.196" v="11" actId="2696"/>
        <pc:sldMkLst>
          <pc:docMk/>
          <pc:sldMk cId="2743162233" sldId="317"/>
        </pc:sldMkLst>
      </pc:sldChg>
      <pc:sldChg chg="del">
        <pc:chgData name="Alexander Milward" userId="cbb52dd4-e5f6-46c8-9343-7d9428ba7bbb" providerId="ADAL" clId="{4A0E2E7C-48C4-4160-9A44-EED40B788F45}" dt="2025-04-23T12:38:19.196" v="11" actId="2696"/>
        <pc:sldMkLst>
          <pc:docMk/>
          <pc:sldMk cId="2470063987" sldId="318"/>
        </pc:sldMkLst>
      </pc:sldChg>
      <pc:sldChg chg="del">
        <pc:chgData name="Alexander Milward" userId="cbb52dd4-e5f6-46c8-9343-7d9428ba7bbb" providerId="ADAL" clId="{4A0E2E7C-48C4-4160-9A44-EED40B788F45}" dt="2025-04-23T12:38:44.480" v="12" actId="2696"/>
        <pc:sldMkLst>
          <pc:docMk/>
          <pc:sldMk cId="845705687" sldId="321"/>
        </pc:sldMkLst>
      </pc:sldChg>
      <pc:sldChg chg="del">
        <pc:chgData name="Alexander Milward" userId="cbb52dd4-e5f6-46c8-9343-7d9428ba7bbb" providerId="ADAL" clId="{4A0E2E7C-48C4-4160-9A44-EED40B788F45}" dt="2025-04-23T12:38:47.507" v="13" actId="2696"/>
        <pc:sldMkLst>
          <pc:docMk/>
          <pc:sldMk cId="2070498409" sldId="323"/>
        </pc:sldMkLst>
      </pc:sldChg>
      <pc:sldChg chg="del">
        <pc:chgData name="Alexander Milward" userId="cbb52dd4-e5f6-46c8-9343-7d9428ba7bbb" providerId="ADAL" clId="{4A0E2E7C-48C4-4160-9A44-EED40B788F45}" dt="2025-04-23T12:39:24.044" v="14" actId="2696"/>
        <pc:sldMkLst>
          <pc:docMk/>
          <pc:sldMk cId="3345390492" sldId="327"/>
        </pc:sldMkLst>
      </pc:sldChg>
      <pc:sldChg chg="del">
        <pc:chgData name="Alexander Milward" userId="cbb52dd4-e5f6-46c8-9343-7d9428ba7bbb" providerId="ADAL" clId="{4A0E2E7C-48C4-4160-9A44-EED40B788F45}" dt="2025-04-23T12:37:21.655" v="6" actId="2696"/>
        <pc:sldMkLst>
          <pc:docMk/>
          <pc:sldMk cId="129317539" sldId="328"/>
        </pc:sldMkLst>
      </pc:sldChg>
      <pc:sldChg chg="modSp mod">
        <pc:chgData name="Alexander Milward" userId="cbb52dd4-e5f6-46c8-9343-7d9428ba7bbb" providerId="ADAL" clId="{4A0E2E7C-48C4-4160-9A44-EED40B788F45}" dt="2025-04-28T08:34:34.724" v="15"/>
        <pc:sldMkLst>
          <pc:docMk/>
          <pc:sldMk cId="2149700993" sldId="335"/>
        </pc:sldMkLst>
        <pc:spChg chg="mod">
          <ac:chgData name="Alexander Milward" userId="cbb52dd4-e5f6-46c8-9343-7d9428ba7bbb" providerId="ADAL" clId="{4A0E2E7C-48C4-4160-9A44-EED40B788F45}" dt="2025-04-28T08:34:34.724" v="15"/>
          <ac:spMkLst>
            <pc:docMk/>
            <pc:sldMk cId="2149700993" sldId="335"/>
            <ac:spMk id="6" creationId="{14E687C8-733D-CA4D-23ED-8BAA836178DE}"/>
          </ac:spMkLst>
        </pc:spChg>
      </pc:sldChg>
      <pc:sldChg chg="del">
        <pc:chgData name="Alexander Milward" userId="cbb52dd4-e5f6-46c8-9343-7d9428ba7bbb" providerId="ADAL" clId="{4A0E2E7C-48C4-4160-9A44-EED40B788F45}" dt="2025-04-23T12:35:13.867" v="2" actId="2696"/>
        <pc:sldMkLst>
          <pc:docMk/>
          <pc:sldMk cId="1499262865" sldId="345"/>
        </pc:sldMkLst>
      </pc:sldChg>
      <pc:sldChg chg="del">
        <pc:chgData name="Alexander Milward" userId="cbb52dd4-e5f6-46c8-9343-7d9428ba7bbb" providerId="ADAL" clId="{4A0E2E7C-48C4-4160-9A44-EED40B788F45}" dt="2025-04-23T12:35:13.867" v="2" actId="2696"/>
        <pc:sldMkLst>
          <pc:docMk/>
          <pc:sldMk cId="2968355945" sldId="347"/>
        </pc:sldMkLst>
      </pc:sldChg>
      <pc:sldChg chg="del">
        <pc:chgData name="Alexander Milward" userId="cbb52dd4-e5f6-46c8-9343-7d9428ba7bbb" providerId="ADAL" clId="{4A0E2E7C-48C4-4160-9A44-EED40B788F45}" dt="2025-04-23T11:33:15.130" v="0" actId="2696"/>
        <pc:sldMkLst>
          <pc:docMk/>
          <pc:sldMk cId="2700140754" sldId="352"/>
        </pc:sldMkLst>
      </pc:sldChg>
      <pc:sldChg chg="del">
        <pc:chgData name="Alexander Milward" userId="cbb52dd4-e5f6-46c8-9343-7d9428ba7bbb" providerId="ADAL" clId="{4A0E2E7C-48C4-4160-9A44-EED40B788F45}" dt="2025-04-23T11:33:15.130" v="0" actId="2696"/>
        <pc:sldMkLst>
          <pc:docMk/>
          <pc:sldMk cId="2043513723" sldId="353"/>
        </pc:sldMkLst>
      </pc:sldChg>
      <pc:sldChg chg="del">
        <pc:chgData name="Alexander Milward" userId="cbb52dd4-e5f6-46c8-9343-7d9428ba7bbb" providerId="ADAL" clId="{4A0E2E7C-48C4-4160-9A44-EED40B788F45}" dt="2025-04-23T11:33:17.770" v="1" actId="2696"/>
        <pc:sldMkLst>
          <pc:docMk/>
          <pc:sldMk cId="2044937136" sldId="355"/>
        </pc:sldMkLst>
      </pc:sldChg>
      <pc:sldChg chg="del">
        <pc:chgData name="Alexander Milward" userId="cbb52dd4-e5f6-46c8-9343-7d9428ba7bbb" providerId="ADAL" clId="{4A0E2E7C-48C4-4160-9A44-EED40B788F45}" dt="2025-04-23T11:33:15.130" v="0" actId="2696"/>
        <pc:sldMkLst>
          <pc:docMk/>
          <pc:sldMk cId="2732932127" sldId="356"/>
        </pc:sldMkLst>
      </pc:sldChg>
      <pc:sldChg chg="del">
        <pc:chgData name="Alexander Milward" userId="cbb52dd4-e5f6-46c8-9343-7d9428ba7bbb" providerId="ADAL" clId="{4A0E2E7C-48C4-4160-9A44-EED40B788F45}" dt="2025-04-23T11:33:15.130" v="0" actId="2696"/>
        <pc:sldMkLst>
          <pc:docMk/>
          <pc:sldMk cId="4283782823" sldId="357"/>
        </pc:sldMkLst>
      </pc:sldChg>
      <pc:sldChg chg="del">
        <pc:chgData name="Alexander Milward" userId="cbb52dd4-e5f6-46c8-9343-7d9428ba7bbb" providerId="ADAL" clId="{4A0E2E7C-48C4-4160-9A44-EED40B788F45}" dt="2025-04-23T11:33:15.130" v="0" actId="2696"/>
        <pc:sldMkLst>
          <pc:docMk/>
          <pc:sldMk cId="1254513404" sldId="359"/>
        </pc:sldMkLst>
      </pc:sldChg>
      <pc:sldChg chg="del">
        <pc:chgData name="Alexander Milward" userId="cbb52dd4-e5f6-46c8-9343-7d9428ba7bbb" providerId="ADAL" clId="{4A0E2E7C-48C4-4160-9A44-EED40B788F45}" dt="2025-04-23T11:33:15.130" v="0" actId="2696"/>
        <pc:sldMkLst>
          <pc:docMk/>
          <pc:sldMk cId="3977736540" sldId="360"/>
        </pc:sldMkLst>
      </pc:sldChg>
      <pc:sldChg chg="del">
        <pc:chgData name="Alexander Milward" userId="cbb52dd4-e5f6-46c8-9343-7d9428ba7bbb" providerId="ADAL" clId="{4A0E2E7C-48C4-4160-9A44-EED40B788F45}" dt="2025-04-23T11:33:15.130" v="0" actId="2696"/>
        <pc:sldMkLst>
          <pc:docMk/>
          <pc:sldMk cId="3008689492" sldId="361"/>
        </pc:sldMkLst>
      </pc:sldChg>
      <pc:sldChg chg="del">
        <pc:chgData name="Alexander Milward" userId="cbb52dd4-e5f6-46c8-9343-7d9428ba7bbb" providerId="ADAL" clId="{4A0E2E7C-48C4-4160-9A44-EED40B788F45}" dt="2025-04-23T11:33:15.130" v="0" actId="2696"/>
        <pc:sldMkLst>
          <pc:docMk/>
          <pc:sldMk cId="911313393" sldId="362"/>
        </pc:sldMkLst>
      </pc:sldChg>
      <pc:sldChg chg="del">
        <pc:chgData name="Alexander Milward" userId="cbb52dd4-e5f6-46c8-9343-7d9428ba7bbb" providerId="ADAL" clId="{4A0E2E7C-48C4-4160-9A44-EED40B788F45}" dt="2025-04-23T11:33:15.130" v="0" actId="2696"/>
        <pc:sldMkLst>
          <pc:docMk/>
          <pc:sldMk cId="1603083782" sldId="363"/>
        </pc:sldMkLst>
      </pc:sldChg>
      <pc:sldChg chg="del">
        <pc:chgData name="Alexander Milward" userId="cbb52dd4-e5f6-46c8-9343-7d9428ba7bbb" providerId="ADAL" clId="{4A0E2E7C-48C4-4160-9A44-EED40B788F45}" dt="2025-04-23T12:37:21.655" v="6" actId="2696"/>
        <pc:sldMkLst>
          <pc:docMk/>
          <pc:sldMk cId="788309708" sldId="364"/>
        </pc:sldMkLst>
      </pc:sldChg>
    </pc:docChg>
  </pc:docChgLst>
  <pc:docChgLst>
    <pc:chgData name="James Carter" userId="15642c36-216d-415f-acb2-2d2e06c8541f" providerId="ADAL" clId="{1425DB2D-E686-4723-B01D-F11F0BE5D8F5}"/>
    <pc:docChg chg="undo redo custSel addSld delSld modSld sldOrd">
      <pc:chgData name="James Carter" userId="15642c36-216d-415f-acb2-2d2e06c8541f" providerId="ADAL" clId="{1425DB2D-E686-4723-B01D-F11F0BE5D8F5}" dt="2025-03-13T15:01:59.155" v="2753" actId="1035"/>
      <pc:docMkLst>
        <pc:docMk/>
      </pc:docMkLst>
      <pc:sldChg chg="modSp mod">
        <pc:chgData name="James Carter" userId="15642c36-216d-415f-acb2-2d2e06c8541f" providerId="ADAL" clId="{1425DB2D-E686-4723-B01D-F11F0BE5D8F5}" dt="2025-03-13T14:59:34.002" v="2744" actId="6549"/>
        <pc:sldMkLst>
          <pc:docMk/>
          <pc:sldMk cId="2904369179" sldId="261"/>
        </pc:sldMkLst>
      </pc:sldChg>
      <pc:sldChg chg="addSp delSp modSp mod">
        <pc:chgData name="James Carter" userId="15642c36-216d-415f-acb2-2d2e06c8541f" providerId="ADAL" clId="{1425DB2D-E686-4723-B01D-F11F0BE5D8F5}" dt="2025-03-12T15:50:12.450" v="386" actId="1076"/>
        <pc:sldMkLst>
          <pc:docMk/>
          <pc:sldMk cId="367729151" sldId="263"/>
        </pc:sldMkLst>
      </pc:sldChg>
      <pc:sldChg chg="delSp modSp add del mod ord">
        <pc:chgData name="James Carter" userId="15642c36-216d-415f-acb2-2d2e06c8541f" providerId="ADAL" clId="{1425DB2D-E686-4723-B01D-F11F0BE5D8F5}" dt="2025-02-24T14:09:01.861" v="11" actId="47"/>
        <pc:sldMkLst>
          <pc:docMk/>
          <pc:sldMk cId="1714364410" sldId="269"/>
        </pc:sldMkLst>
      </pc:sldChg>
      <pc:sldChg chg="addSp delSp modSp add mod">
        <pc:chgData name="James Carter" userId="15642c36-216d-415f-acb2-2d2e06c8541f" providerId="ADAL" clId="{1425DB2D-E686-4723-B01D-F11F0BE5D8F5}" dt="2025-02-24T14:09:53.268" v="83" actId="14100"/>
        <pc:sldMkLst>
          <pc:docMk/>
          <pc:sldMk cId="94133938" sldId="270"/>
        </pc:sldMkLst>
      </pc:sldChg>
      <pc:sldChg chg="addSp delSp modSp add mod modNotesTx">
        <pc:chgData name="James Carter" userId="15642c36-216d-415f-acb2-2d2e06c8541f" providerId="ADAL" clId="{1425DB2D-E686-4723-B01D-F11F0BE5D8F5}" dt="2025-03-12T11:55:23.429" v="252" actId="1076"/>
        <pc:sldMkLst>
          <pc:docMk/>
          <pc:sldMk cId="1586732404" sldId="271"/>
        </pc:sldMkLst>
      </pc:sldChg>
      <pc:sldChg chg="add del">
        <pc:chgData name="James Carter" userId="15642c36-216d-415f-acb2-2d2e06c8541f" providerId="ADAL" clId="{1425DB2D-E686-4723-B01D-F11F0BE5D8F5}" dt="2025-02-24T14:23:13.638" v="104" actId="47"/>
        <pc:sldMkLst>
          <pc:docMk/>
          <pc:sldMk cId="3592599400" sldId="272"/>
        </pc:sldMkLst>
      </pc:sldChg>
      <pc:sldChg chg="modSp add mod">
        <pc:chgData name="James Carter" userId="15642c36-216d-415f-acb2-2d2e06c8541f" providerId="ADAL" clId="{1425DB2D-E686-4723-B01D-F11F0BE5D8F5}" dt="2025-02-24T14:15:08.267" v="92"/>
        <pc:sldMkLst>
          <pc:docMk/>
          <pc:sldMk cId="2117823036" sldId="273"/>
        </pc:sldMkLst>
      </pc:sldChg>
      <pc:sldChg chg="modSp add mod ord">
        <pc:chgData name="James Carter" userId="15642c36-216d-415f-acb2-2d2e06c8541f" providerId="ADAL" clId="{1425DB2D-E686-4723-B01D-F11F0BE5D8F5}" dt="2025-02-24T14:23:11.220" v="103"/>
        <pc:sldMkLst>
          <pc:docMk/>
          <pc:sldMk cId="3660630706" sldId="274"/>
        </pc:sldMkLst>
      </pc:sldChg>
      <pc:sldChg chg="addSp modSp add del mod modNotesTx">
        <pc:chgData name="James Carter" userId="15642c36-216d-415f-acb2-2d2e06c8541f" providerId="ADAL" clId="{1425DB2D-E686-4723-B01D-F11F0BE5D8F5}" dt="2025-03-12T15:56:40.861" v="406" actId="47"/>
        <pc:sldMkLst>
          <pc:docMk/>
          <pc:sldMk cId="1264025951" sldId="275"/>
        </pc:sldMkLst>
      </pc:sldChg>
      <pc:sldChg chg="modSp add del mod">
        <pc:chgData name="James Carter" userId="15642c36-216d-415f-acb2-2d2e06c8541f" providerId="ADAL" clId="{1425DB2D-E686-4723-B01D-F11F0BE5D8F5}" dt="2025-02-24T14:22:21.121" v="99" actId="47"/>
        <pc:sldMkLst>
          <pc:docMk/>
          <pc:sldMk cId="3964258494" sldId="275"/>
        </pc:sldMkLst>
      </pc:sldChg>
      <pc:sldChg chg="addSp modSp add del mod">
        <pc:chgData name="James Carter" userId="15642c36-216d-415f-acb2-2d2e06c8541f" providerId="ADAL" clId="{1425DB2D-E686-4723-B01D-F11F0BE5D8F5}" dt="2025-02-24T14:30:51.894" v="175" actId="47"/>
        <pc:sldMkLst>
          <pc:docMk/>
          <pc:sldMk cId="3072362705" sldId="276"/>
        </pc:sldMkLst>
      </pc:sldChg>
      <pc:sldChg chg="addSp delSp modSp add del mod">
        <pc:chgData name="James Carter" userId="15642c36-216d-415f-acb2-2d2e06c8541f" providerId="ADAL" clId="{1425DB2D-E686-4723-B01D-F11F0BE5D8F5}" dt="2025-03-12T15:56:39.464" v="405" actId="47"/>
        <pc:sldMkLst>
          <pc:docMk/>
          <pc:sldMk cId="1214340143" sldId="277"/>
        </pc:sldMkLst>
      </pc:sldChg>
      <pc:sldChg chg="modSp add del mod">
        <pc:chgData name="James Carter" userId="15642c36-216d-415f-acb2-2d2e06c8541f" providerId="ADAL" clId="{1425DB2D-E686-4723-B01D-F11F0BE5D8F5}" dt="2025-03-12T15:53:46.672" v="404" actId="47"/>
        <pc:sldMkLst>
          <pc:docMk/>
          <pc:sldMk cId="2286554422" sldId="278"/>
        </pc:sldMkLst>
      </pc:sldChg>
      <pc:sldChg chg="addSp delSp modSp add del mod">
        <pc:chgData name="James Carter" userId="15642c36-216d-415f-acb2-2d2e06c8541f" providerId="ADAL" clId="{1425DB2D-E686-4723-B01D-F11F0BE5D8F5}" dt="2025-03-12T15:53:25.333" v="387" actId="47"/>
        <pc:sldMkLst>
          <pc:docMk/>
          <pc:sldMk cId="3468177137" sldId="279"/>
        </pc:sldMkLst>
      </pc:sldChg>
      <pc:sldChg chg="modSp mod">
        <pc:chgData name="James Carter" userId="15642c36-216d-415f-acb2-2d2e06c8541f" providerId="ADAL" clId="{1425DB2D-E686-4723-B01D-F11F0BE5D8F5}" dt="2025-03-12T15:27:20.086" v="354" actId="1076"/>
        <pc:sldMkLst>
          <pc:docMk/>
          <pc:sldMk cId="4083634673" sldId="281"/>
        </pc:sldMkLst>
      </pc:sldChg>
      <pc:sldChg chg="modSp mod">
        <pc:chgData name="James Carter" userId="15642c36-216d-415f-acb2-2d2e06c8541f" providerId="ADAL" clId="{1425DB2D-E686-4723-B01D-F11F0BE5D8F5}" dt="2025-03-12T15:28:42.542" v="359" actId="1076"/>
        <pc:sldMkLst>
          <pc:docMk/>
          <pc:sldMk cId="2264036963" sldId="286"/>
        </pc:sldMkLst>
      </pc:sldChg>
      <pc:sldChg chg="add del">
        <pc:chgData name="James Carter" userId="15642c36-216d-415f-acb2-2d2e06c8541f" providerId="ADAL" clId="{1425DB2D-E686-4723-B01D-F11F0BE5D8F5}" dt="2025-03-12T14:58:08.266" v="274"/>
        <pc:sldMkLst>
          <pc:docMk/>
          <pc:sldMk cId="0" sldId="289"/>
        </pc:sldMkLst>
      </pc:sldChg>
      <pc:sldChg chg="addSp modSp add del mod">
        <pc:chgData name="James Carter" userId="15642c36-216d-415f-acb2-2d2e06c8541f" providerId="ADAL" clId="{1425DB2D-E686-4723-B01D-F11F0BE5D8F5}" dt="2025-03-12T15:11:37.652" v="310" actId="47"/>
        <pc:sldMkLst>
          <pc:docMk/>
          <pc:sldMk cId="809030387" sldId="289"/>
        </pc:sldMkLst>
      </pc:sldChg>
      <pc:sldChg chg="modSp add mod">
        <pc:chgData name="James Carter" userId="15642c36-216d-415f-acb2-2d2e06c8541f" providerId="ADAL" clId="{1425DB2D-E686-4723-B01D-F11F0BE5D8F5}" dt="2025-03-12T15:56:57.986" v="425" actId="20577"/>
        <pc:sldMkLst>
          <pc:docMk/>
          <pc:sldMk cId="1570598124" sldId="289"/>
        </pc:sldMkLst>
      </pc:sldChg>
      <pc:sldChg chg="addSp modSp add mod modNotesTx">
        <pc:chgData name="James Carter" userId="15642c36-216d-415f-acb2-2d2e06c8541f" providerId="ADAL" clId="{1425DB2D-E686-4723-B01D-F11F0BE5D8F5}" dt="2025-03-13T14:20:54.472" v="2480" actId="1035"/>
        <pc:sldMkLst>
          <pc:docMk/>
          <pc:sldMk cId="3499363283" sldId="290"/>
        </pc:sldMkLst>
        <pc:spChg chg="mod">
          <ac:chgData name="James Carter" userId="15642c36-216d-415f-acb2-2d2e06c8541f" providerId="ADAL" clId="{1425DB2D-E686-4723-B01D-F11F0BE5D8F5}" dt="2025-03-13T10:14:44.294" v="935" actId="1076"/>
          <ac:spMkLst>
            <pc:docMk/>
            <pc:sldMk cId="3499363283" sldId="290"/>
            <ac:spMk id="2" creationId="{6A729EB3-E436-CB2F-8B32-46759F13C69B}"/>
          </ac:spMkLst>
        </pc:spChg>
        <pc:spChg chg="mod">
          <ac:chgData name="James Carter" userId="15642c36-216d-415f-acb2-2d2e06c8541f" providerId="ADAL" clId="{1425DB2D-E686-4723-B01D-F11F0BE5D8F5}" dt="2025-03-13T10:14:36.441" v="932" actId="1076"/>
          <ac:spMkLst>
            <pc:docMk/>
            <pc:sldMk cId="3499363283" sldId="290"/>
            <ac:spMk id="3" creationId="{87794D82-9C76-3B9B-BCC6-C59B3DF1FF91}"/>
          </ac:spMkLst>
        </pc:spChg>
        <pc:spChg chg="mod">
          <ac:chgData name="James Carter" userId="15642c36-216d-415f-acb2-2d2e06c8541f" providerId="ADAL" clId="{1425DB2D-E686-4723-B01D-F11F0BE5D8F5}" dt="2025-03-13T14:20:54.472" v="2480" actId="1035"/>
          <ac:spMkLst>
            <pc:docMk/>
            <pc:sldMk cId="3499363283" sldId="290"/>
            <ac:spMk id="5" creationId="{87E08430-3822-F8D2-9F43-7912BEA3ECA4}"/>
          </ac:spMkLst>
        </pc:spChg>
        <pc:spChg chg="mod">
          <ac:chgData name="James Carter" userId="15642c36-216d-415f-acb2-2d2e06c8541f" providerId="ADAL" clId="{1425DB2D-E686-4723-B01D-F11F0BE5D8F5}" dt="2025-03-13T14:20:54.472" v="2480" actId="1035"/>
          <ac:spMkLst>
            <pc:docMk/>
            <pc:sldMk cId="3499363283" sldId="290"/>
            <ac:spMk id="6" creationId="{FDB7777C-CF9C-6421-252F-68CADB1710E6}"/>
          </ac:spMkLst>
        </pc:spChg>
        <pc:spChg chg="add mod">
          <ac:chgData name="James Carter" userId="15642c36-216d-415f-acb2-2d2e06c8541f" providerId="ADAL" clId="{1425DB2D-E686-4723-B01D-F11F0BE5D8F5}" dt="2025-03-12T15:57:15.993" v="427"/>
          <ac:spMkLst>
            <pc:docMk/>
            <pc:sldMk cId="3499363283" sldId="290"/>
            <ac:spMk id="11" creationId="{A0184582-2194-D680-892C-DFA65ABE370E}"/>
          </ac:spMkLst>
        </pc:spChg>
        <pc:spChg chg="mod">
          <ac:chgData name="James Carter" userId="15642c36-216d-415f-acb2-2d2e06c8541f" providerId="ADAL" clId="{1425DB2D-E686-4723-B01D-F11F0BE5D8F5}" dt="2025-03-13T10:14:33.134" v="930" actId="1076"/>
          <ac:spMkLst>
            <pc:docMk/>
            <pc:sldMk cId="3499363283" sldId="290"/>
            <ac:spMk id="12" creationId="{7C5FCBFE-5C25-7ED9-B943-96457C88556C}"/>
          </ac:spMkLst>
        </pc:spChg>
        <pc:spChg chg="add mod">
          <ac:chgData name="James Carter" userId="15642c36-216d-415f-acb2-2d2e06c8541f" providerId="ADAL" clId="{1425DB2D-E686-4723-B01D-F11F0BE5D8F5}" dt="2025-03-12T15:57:23.853" v="428"/>
          <ac:spMkLst>
            <pc:docMk/>
            <pc:sldMk cId="3499363283" sldId="290"/>
            <ac:spMk id="13" creationId="{AC1C82EB-D12F-A4B0-7DED-70E549C259E6}"/>
          </ac:spMkLst>
        </pc:spChg>
        <pc:spChg chg="add mod">
          <ac:chgData name="James Carter" userId="15642c36-216d-415f-acb2-2d2e06c8541f" providerId="ADAL" clId="{1425DB2D-E686-4723-B01D-F11F0BE5D8F5}" dt="2025-03-12T15:57:23.853" v="428"/>
          <ac:spMkLst>
            <pc:docMk/>
            <pc:sldMk cId="3499363283" sldId="290"/>
            <ac:spMk id="16" creationId="{6A58C01A-C610-108F-C31E-9470BD6832C5}"/>
          </ac:spMkLst>
        </pc:spChg>
        <pc:spChg chg="mod">
          <ac:chgData name="James Carter" userId="15642c36-216d-415f-acb2-2d2e06c8541f" providerId="ADAL" clId="{1425DB2D-E686-4723-B01D-F11F0BE5D8F5}" dt="2025-03-12T15:57:28.550" v="429"/>
          <ac:spMkLst>
            <pc:docMk/>
            <pc:sldMk cId="3499363283" sldId="290"/>
            <ac:spMk id="18" creationId="{177100B6-2307-779F-9792-4BD3C3714B19}"/>
          </ac:spMkLst>
        </pc:spChg>
        <pc:spChg chg="mod">
          <ac:chgData name="James Carter" userId="15642c36-216d-415f-acb2-2d2e06c8541f" providerId="ADAL" clId="{1425DB2D-E686-4723-B01D-F11F0BE5D8F5}" dt="2025-03-12T15:57:28.550" v="429"/>
          <ac:spMkLst>
            <pc:docMk/>
            <pc:sldMk cId="3499363283" sldId="290"/>
            <ac:spMk id="20" creationId="{77087BAD-D8DB-1F72-9524-C6CEC4B6941D}"/>
          </ac:spMkLst>
        </pc:spChg>
        <pc:spChg chg="mod">
          <ac:chgData name="James Carter" userId="15642c36-216d-415f-acb2-2d2e06c8541f" providerId="ADAL" clId="{1425DB2D-E686-4723-B01D-F11F0BE5D8F5}" dt="2025-03-12T15:57:28.550" v="429"/>
          <ac:spMkLst>
            <pc:docMk/>
            <pc:sldMk cId="3499363283" sldId="290"/>
            <ac:spMk id="21" creationId="{A9927495-14F4-399D-568A-99A2CDC44A0E}"/>
          </ac:spMkLst>
        </pc:spChg>
        <pc:spChg chg="mod">
          <ac:chgData name="James Carter" userId="15642c36-216d-415f-acb2-2d2e06c8541f" providerId="ADAL" clId="{1425DB2D-E686-4723-B01D-F11F0BE5D8F5}" dt="2025-03-12T15:57:28.550" v="429"/>
          <ac:spMkLst>
            <pc:docMk/>
            <pc:sldMk cId="3499363283" sldId="290"/>
            <ac:spMk id="22" creationId="{9FD67B53-7701-4FDF-CB11-AEB3000D73DA}"/>
          </ac:spMkLst>
        </pc:spChg>
        <pc:spChg chg="mod">
          <ac:chgData name="James Carter" userId="15642c36-216d-415f-acb2-2d2e06c8541f" providerId="ADAL" clId="{1425DB2D-E686-4723-B01D-F11F0BE5D8F5}" dt="2025-03-12T15:57:28.550" v="429"/>
          <ac:spMkLst>
            <pc:docMk/>
            <pc:sldMk cId="3499363283" sldId="290"/>
            <ac:spMk id="23" creationId="{3E265CD9-AB3E-552D-F0E1-F3B09F9D306D}"/>
          </ac:spMkLst>
        </pc:spChg>
        <pc:grpChg chg="add mod">
          <ac:chgData name="James Carter" userId="15642c36-216d-415f-acb2-2d2e06c8541f" providerId="ADAL" clId="{1425DB2D-E686-4723-B01D-F11F0BE5D8F5}" dt="2025-03-12T15:57:28.550" v="429"/>
          <ac:grpSpMkLst>
            <pc:docMk/>
            <pc:sldMk cId="3499363283" sldId="290"/>
            <ac:grpSpMk id="17" creationId="{DAC931DE-4958-56F5-FDC0-EB79C14941DD}"/>
          </ac:grpSpMkLst>
        </pc:grpChg>
        <pc:grpChg chg="mod">
          <ac:chgData name="James Carter" userId="15642c36-216d-415f-acb2-2d2e06c8541f" providerId="ADAL" clId="{1425DB2D-E686-4723-B01D-F11F0BE5D8F5}" dt="2025-03-12T15:57:28.550" v="429"/>
          <ac:grpSpMkLst>
            <pc:docMk/>
            <pc:sldMk cId="3499363283" sldId="290"/>
            <ac:grpSpMk id="19" creationId="{6FEB8389-029A-E811-7637-29A3ED19C0B0}"/>
          </ac:grpSpMkLst>
        </pc:grpChg>
        <pc:picChg chg="mod">
          <ac:chgData name="James Carter" userId="15642c36-216d-415f-acb2-2d2e06c8541f" providerId="ADAL" clId="{1425DB2D-E686-4723-B01D-F11F0BE5D8F5}" dt="2025-03-13T12:07:07.665" v="1732" actId="1076"/>
          <ac:picMkLst>
            <pc:docMk/>
            <pc:sldMk cId="3499363283" sldId="290"/>
            <ac:picMk id="14" creationId="{9010A529-806C-152D-ED77-FE2B86BA8665}"/>
          </ac:picMkLst>
        </pc:picChg>
      </pc:sldChg>
      <pc:sldChg chg="addSp delSp modSp add del mod">
        <pc:chgData name="James Carter" userId="15642c36-216d-415f-acb2-2d2e06c8541f" providerId="ADAL" clId="{1425DB2D-E686-4723-B01D-F11F0BE5D8F5}" dt="2025-03-12T15:53:29.894" v="390" actId="47"/>
        <pc:sldMkLst>
          <pc:docMk/>
          <pc:sldMk cId="4117788579" sldId="290"/>
        </pc:sldMkLst>
      </pc:sldChg>
      <pc:sldChg chg="addSp modSp add del">
        <pc:chgData name="James Carter" userId="15642c36-216d-415f-acb2-2d2e06c8541f" providerId="ADAL" clId="{1425DB2D-E686-4723-B01D-F11F0BE5D8F5}" dt="2025-03-12T15:53:31.975" v="391" actId="47"/>
        <pc:sldMkLst>
          <pc:docMk/>
          <pc:sldMk cId="4210826655" sldId="291"/>
        </pc:sldMkLst>
      </pc:sldChg>
      <pc:sldChg chg="addSp delSp modSp add mod modNotesTx">
        <pc:chgData name="James Carter" userId="15642c36-216d-415f-acb2-2d2e06c8541f" providerId="ADAL" clId="{1425DB2D-E686-4723-B01D-F11F0BE5D8F5}" dt="2025-03-13T15:01:33.345" v="2746" actId="1076"/>
        <pc:sldMkLst>
          <pc:docMk/>
          <pc:sldMk cId="4262072274" sldId="291"/>
        </pc:sldMkLst>
        <pc:spChg chg="mod">
          <ac:chgData name="James Carter" userId="15642c36-216d-415f-acb2-2d2e06c8541f" providerId="ADAL" clId="{1425DB2D-E686-4723-B01D-F11F0BE5D8F5}" dt="2025-03-13T14:27:17.276" v="2561" actId="20577"/>
          <ac:spMkLst>
            <pc:docMk/>
            <pc:sldMk cId="4262072274" sldId="291"/>
            <ac:spMk id="2" creationId="{1728F651-1DBC-A5BF-F181-622C3C2D3633}"/>
          </ac:spMkLst>
        </pc:spChg>
        <pc:spChg chg="mod">
          <ac:chgData name="James Carter" userId="15642c36-216d-415f-acb2-2d2e06c8541f" providerId="ADAL" clId="{1425DB2D-E686-4723-B01D-F11F0BE5D8F5}" dt="2025-03-13T10:15:01.137" v="938" actId="1076"/>
          <ac:spMkLst>
            <pc:docMk/>
            <pc:sldMk cId="4262072274" sldId="291"/>
            <ac:spMk id="3" creationId="{7501CF6B-2D63-C808-2C14-6894B1DCB8B4}"/>
          </ac:spMkLst>
        </pc:spChg>
        <pc:spChg chg="mod">
          <ac:chgData name="James Carter" userId="15642c36-216d-415f-acb2-2d2e06c8541f" providerId="ADAL" clId="{1425DB2D-E686-4723-B01D-F11F0BE5D8F5}" dt="2025-03-13T11:25:32.158" v="1338"/>
          <ac:spMkLst>
            <pc:docMk/>
            <pc:sldMk cId="4262072274" sldId="291"/>
            <ac:spMk id="5" creationId="{77854137-0FEA-83E4-1562-79F345673301}"/>
          </ac:spMkLst>
        </pc:spChg>
        <pc:spChg chg="mod">
          <ac:chgData name="James Carter" userId="15642c36-216d-415f-acb2-2d2e06c8541f" providerId="ADAL" clId="{1425DB2D-E686-4723-B01D-F11F0BE5D8F5}" dt="2025-03-13T15:01:33.345" v="2746" actId="1076"/>
          <ac:spMkLst>
            <pc:docMk/>
            <pc:sldMk cId="4262072274" sldId="291"/>
            <ac:spMk id="6" creationId="{98F20F07-1389-9A12-DEEC-4EA8D25BD27C}"/>
          </ac:spMkLst>
        </pc:spChg>
        <pc:spChg chg="add del">
          <ac:chgData name="James Carter" userId="15642c36-216d-415f-acb2-2d2e06c8541f" providerId="ADAL" clId="{1425DB2D-E686-4723-B01D-F11F0BE5D8F5}" dt="2025-03-12T15:57:45.764" v="435" actId="478"/>
          <ac:spMkLst>
            <pc:docMk/>
            <pc:sldMk cId="4262072274" sldId="291"/>
            <ac:spMk id="11" creationId="{DBC818F2-908C-2CE0-EFC2-6F7858841EAE}"/>
          </ac:spMkLst>
        </pc:spChg>
        <pc:spChg chg="mod">
          <ac:chgData name="James Carter" userId="15642c36-216d-415f-acb2-2d2e06c8541f" providerId="ADAL" clId="{1425DB2D-E686-4723-B01D-F11F0BE5D8F5}" dt="2025-03-13T14:27:31.241" v="2563" actId="1076"/>
          <ac:spMkLst>
            <pc:docMk/>
            <pc:sldMk cId="4262072274" sldId="291"/>
            <ac:spMk id="12" creationId="{7ABC32E5-8191-BA5F-1B55-B41395BFADFA}"/>
          </ac:spMkLst>
        </pc:spChg>
        <pc:spChg chg="add mod">
          <ac:chgData name="James Carter" userId="15642c36-216d-415f-acb2-2d2e06c8541f" providerId="ADAL" clId="{1425DB2D-E686-4723-B01D-F11F0BE5D8F5}" dt="2025-03-12T15:57:51.632" v="436"/>
          <ac:spMkLst>
            <pc:docMk/>
            <pc:sldMk cId="4262072274" sldId="291"/>
            <ac:spMk id="24" creationId="{0D0B1510-32C6-4299-4538-52BE9A1BFF58}"/>
          </ac:spMkLst>
        </pc:spChg>
        <pc:spChg chg="add mod">
          <ac:chgData name="James Carter" userId="15642c36-216d-415f-acb2-2d2e06c8541f" providerId="ADAL" clId="{1425DB2D-E686-4723-B01D-F11F0BE5D8F5}" dt="2025-03-12T15:57:51.632" v="436"/>
          <ac:spMkLst>
            <pc:docMk/>
            <pc:sldMk cId="4262072274" sldId="291"/>
            <ac:spMk id="25" creationId="{D59DA45E-FB36-D333-B67B-3F9FCFC6F680}"/>
          </ac:spMkLst>
        </pc:spChg>
        <pc:picChg chg="mod">
          <ac:chgData name="James Carter" userId="15642c36-216d-415f-acb2-2d2e06c8541f" providerId="ADAL" clId="{1425DB2D-E686-4723-B01D-F11F0BE5D8F5}" dt="2025-03-12T15:57:37.213" v="432" actId="1076"/>
          <ac:picMkLst>
            <pc:docMk/>
            <pc:sldMk cId="4262072274" sldId="291"/>
            <ac:picMk id="14" creationId="{2F797556-8938-9241-B29E-C95DB0E1B428}"/>
          </ac:picMkLst>
        </pc:picChg>
      </pc:sldChg>
      <pc:sldChg chg="addSp delSp modSp add del mod">
        <pc:chgData name="James Carter" userId="15642c36-216d-415f-acb2-2d2e06c8541f" providerId="ADAL" clId="{1425DB2D-E686-4723-B01D-F11F0BE5D8F5}" dt="2025-03-12T15:53:33.474" v="392" actId="47"/>
        <pc:sldMkLst>
          <pc:docMk/>
          <pc:sldMk cId="746049890" sldId="292"/>
        </pc:sldMkLst>
      </pc:sldChg>
      <pc:sldChg chg="addSp delSp modSp add mod modNotesTx">
        <pc:chgData name="James Carter" userId="15642c36-216d-415f-acb2-2d2e06c8541f" providerId="ADAL" clId="{1425DB2D-E686-4723-B01D-F11F0BE5D8F5}" dt="2025-03-13T15:01:42.770" v="2748" actId="1076"/>
        <pc:sldMkLst>
          <pc:docMk/>
          <pc:sldMk cId="3359817594" sldId="292"/>
        </pc:sldMkLst>
        <pc:spChg chg="add mod">
          <ac:chgData name="James Carter" userId="15642c36-216d-415f-acb2-2d2e06c8541f" providerId="ADAL" clId="{1425DB2D-E686-4723-B01D-F11F0BE5D8F5}" dt="2025-03-12T15:58:40.483" v="446" actId="1076"/>
          <ac:spMkLst>
            <pc:docMk/>
            <pc:sldMk cId="3359817594" sldId="292"/>
            <ac:spMk id="2" creationId="{027DCBB8-1964-2346-AABC-32AF1BC757C5}"/>
          </ac:spMkLst>
        </pc:spChg>
        <pc:spChg chg="mod">
          <ac:chgData name="James Carter" userId="15642c36-216d-415f-acb2-2d2e06c8541f" providerId="ADAL" clId="{1425DB2D-E686-4723-B01D-F11F0BE5D8F5}" dt="2025-03-13T09:40:34.161" v="786"/>
          <ac:spMkLst>
            <pc:docMk/>
            <pc:sldMk cId="3359817594" sldId="292"/>
            <ac:spMk id="3" creationId="{82C66E9C-D415-57B5-4BAB-777C0534D6B8}"/>
          </ac:spMkLst>
        </pc:spChg>
        <pc:spChg chg="mod">
          <ac:chgData name="James Carter" userId="15642c36-216d-415f-acb2-2d2e06c8541f" providerId="ADAL" clId="{1425DB2D-E686-4723-B01D-F11F0BE5D8F5}" dt="2025-03-13T09:40:38.615" v="787"/>
          <ac:spMkLst>
            <pc:docMk/>
            <pc:sldMk cId="3359817594" sldId="292"/>
            <ac:spMk id="4" creationId="{8159637B-3C04-5C1B-3F44-ADA7641C52A5}"/>
          </ac:spMkLst>
        </pc:spChg>
        <pc:spChg chg="mod">
          <ac:chgData name="James Carter" userId="15642c36-216d-415f-acb2-2d2e06c8541f" providerId="ADAL" clId="{1425DB2D-E686-4723-B01D-F11F0BE5D8F5}" dt="2025-03-13T11:27:53.026" v="1388"/>
          <ac:spMkLst>
            <pc:docMk/>
            <pc:sldMk cId="3359817594" sldId="292"/>
            <ac:spMk id="5" creationId="{70D3C0F3-3815-7DAC-0E0C-0CA6EDD6D6A2}"/>
          </ac:spMkLst>
        </pc:spChg>
        <pc:spChg chg="mod">
          <ac:chgData name="James Carter" userId="15642c36-216d-415f-acb2-2d2e06c8541f" providerId="ADAL" clId="{1425DB2D-E686-4723-B01D-F11F0BE5D8F5}" dt="2025-03-13T15:01:42.770" v="2748" actId="1076"/>
          <ac:spMkLst>
            <pc:docMk/>
            <pc:sldMk cId="3359817594" sldId="292"/>
            <ac:spMk id="6" creationId="{F54C2657-1C65-D348-AD3B-94950868B14A}"/>
          </ac:spMkLst>
        </pc:spChg>
        <pc:spChg chg="mod">
          <ac:chgData name="James Carter" userId="15642c36-216d-415f-acb2-2d2e06c8541f" providerId="ADAL" clId="{1425DB2D-E686-4723-B01D-F11F0BE5D8F5}" dt="2025-03-13T10:15:16.587" v="940" actId="1076"/>
          <ac:spMkLst>
            <pc:docMk/>
            <pc:sldMk cId="3359817594" sldId="292"/>
            <ac:spMk id="7" creationId="{63205D40-E216-3F15-E8CC-DAD5524EC572}"/>
          </ac:spMkLst>
        </pc:spChg>
        <pc:spChg chg="mod">
          <ac:chgData name="James Carter" userId="15642c36-216d-415f-acb2-2d2e06c8541f" providerId="ADAL" clId="{1425DB2D-E686-4723-B01D-F11F0BE5D8F5}" dt="2025-03-13T10:15:33.951" v="963" actId="14100"/>
          <ac:spMkLst>
            <pc:docMk/>
            <pc:sldMk cId="3359817594" sldId="292"/>
            <ac:spMk id="9" creationId="{BE33A03D-07B6-1E87-DD30-CAF74DCC2B4E}"/>
          </ac:spMkLst>
        </pc:spChg>
        <pc:spChg chg="add mod">
          <ac:chgData name="James Carter" userId="15642c36-216d-415f-acb2-2d2e06c8541f" providerId="ADAL" clId="{1425DB2D-E686-4723-B01D-F11F0BE5D8F5}" dt="2025-03-12T15:58:27.076" v="444" actId="1076"/>
          <ac:spMkLst>
            <pc:docMk/>
            <pc:sldMk cId="3359817594" sldId="292"/>
            <ac:spMk id="17" creationId="{3362FD32-BF71-7BBF-926A-8828A7F7A089}"/>
          </ac:spMkLst>
        </pc:spChg>
        <pc:spChg chg="mod">
          <ac:chgData name="James Carter" userId="15642c36-216d-415f-acb2-2d2e06c8541f" providerId="ADAL" clId="{1425DB2D-E686-4723-B01D-F11F0BE5D8F5}" dt="2025-03-13T09:40:49.882" v="790"/>
          <ac:spMkLst>
            <pc:docMk/>
            <pc:sldMk cId="3359817594" sldId="292"/>
            <ac:spMk id="22" creationId="{835B441A-AEAF-935A-5F7F-2E83BA0B73DD}"/>
          </ac:spMkLst>
        </pc:spChg>
        <pc:spChg chg="mod">
          <ac:chgData name="James Carter" userId="15642c36-216d-415f-acb2-2d2e06c8541f" providerId="ADAL" clId="{1425DB2D-E686-4723-B01D-F11F0BE5D8F5}" dt="2025-03-13T10:16:12.417" v="971" actId="1076"/>
          <ac:spMkLst>
            <pc:docMk/>
            <pc:sldMk cId="3359817594" sldId="292"/>
            <ac:spMk id="23" creationId="{BE89F476-9870-7C84-01E6-B82AAF726C45}"/>
          </ac:spMkLst>
        </pc:spChg>
        <pc:spChg chg="mod">
          <ac:chgData name="James Carter" userId="15642c36-216d-415f-acb2-2d2e06c8541f" providerId="ADAL" clId="{1425DB2D-E686-4723-B01D-F11F0BE5D8F5}" dt="2025-03-13T14:31:54.178" v="2564" actId="20577"/>
          <ac:spMkLst>
            <pc:docMk/>
            <pc:sldMk cId="3359817594" sldId="292"/>
            <ac:spMk id="24" creationId="{CDCC260F-F9AE-5AEC-1EF9-1E198098D215}"/>
          </ac:spMkLst>
        </pc:spChg>
        <pc:spChg chg="add mod">
          <ac:chgData name="James Carter" userId="15642c36-216d-415f-acb2-2d2e06c8541f" providerId="ADAL" clId="{1425DB2D-E686-4723-B01D-F11F0BE5D8F5}" dt="2025-03-13T10:16:16.265" v="972" actId="1076"/>
          <ac:spMkLst>
            <pc:docMk/>
            <pc:sldMk cId="3359817594" sldId="292"/>
            <ac:spMk id="27" creationId="{3C88EF75-4AEC-C2C8-181F-2EE26ACC5433}"/>
          </ac:spMkLst>
        </pc:spChg>
        <pc:spChg chg="add mod">
          <ac:chgData name="James Carter" userId="15642c36-216d-415f-acb2-2d2e06c8541f" providerId="ADAL" clId="{1425DB2D-E686-4723-B01D-F11F0BE5D8F5}" dt="2025-03-12T15:58:43.200" v="447" actId="1076"/>
          <ac:spMkLst>
            <pc:docMk/>
            <pc:sldMk cId="3359817594" sldId="292"/>
            <ac:spMk id="28" creationId="{32A11BD8-EB86-5B63-5A0D-88678C009C1C}"/>
          </ac:spMkLst>
        </pc:spChg>
        <pc:spChg chg="add mod">
          <ac:chgData name="James Carter" userId="15642c36-216d-415f-acb2-2d2e06c8541f" providerId="ADAL" clId="{1425DB2D-E686-4723-B01D-F11F0BE5D8F5}" dt="2025-03-12T15:58:33.454" v="445" actId="1076"/>
          <ac:spMkLst>
            <pc:docMk/>
            <pc:sldMk cId="3359817594" sldId="292"/>
            <ac:spMk id="29" creationId="{E4739E92-BC3A-0090-093E-6D53301B0494}"/>
          </ac:spMkLst>
        </pc:spChg>
        <pc:spChg chg="add mod">
          <ac:chgData name="James Carter" userId="15642c36-216d-415f-acb2-2d2e06c8541f" providerId="ADAL" clId="{1425DB2D-E686-4723-B01D-F11F0BE5D8F5}" dt="2025-03-13T10:15:53.288" v="966" actId="1076"/>
          <ac:spMkLst>
            <pc:docMk/>
            <pc:sldMk cId="3359817594" sldId="292"/>
            <ac:spMk id="30" creationId="{8A9520EB-419C-7ECE-C234-7CB0E541966A}"/>
          </ac:spMkLst>
        </pc:spChg>
        <pc:spChg chg="mod">
          <ac:chgData name="James Carter" userId="15642c36-216d-415f-acb2-2d2e06c8541f" providerId="ADAL" clId="{1425DB2D-E686-4723-B01D-F11F0BE5D8F5}" dt="2025-03-12T15:58:48.117" v="448"/>
          <ac:spMkLst>
            <pc:docMk/>
            <pc:sldMk cId="3359817594" sldId="292"/>
            <ac:spMk id="32" creationId="{CFC1BEB4-F496-2A8C-9927-C953FC415DD0}"/>
          </ac:spMkLst>
        </pc:spChg>
        <pc:spChg chg="mod">
          <ac:chgData name="James Carter" userId="15642c36-216d-415f-acb2-2d2e06c8541f" providerId="ADAL" clId="{1425DB2D-E686-4723-B01D-F11F0BE5D8F5}" dt="2025-03-12T15:58:48.117" v="448"/>
          <ac:spMkLst>
            <pc:docMk/>
            <pc:sldMk cId="3359817594" sldId="292"/>
            <ac:spMk id="33" creationId="{0C2D0BEF-2707-C993-5715-2FA2B5589A68}"/>
          </ac:spMkLst>
        </pc:spChg>
        <pc:spChg chg="mod">
          <ac:chgData name="James Carter" userId="15642c36-216d-415f-acb2-2d2e06c8541f" providerId="ADAL" clId="{1425DB2D-E686-4723-B01D-F11F0BE5D8F5}" dt="2025-03-12T15:58:48.117" v="448"/>
          <ac:spMkLst>
            <pc:docMk/>
            <pc:sldMk cId="3359817594" sldId="292"/>
            <ac:spMk id="35" creationId="{70EEB296-5358-AABE-F081-A6464FA37B9C}"/>
          </ac:spMkLst>
        </pc:spChg>
        <pc:spChg chg="mod">
          <ac:chgData name="James Carter" userId="15642c36-216d-415f-acb2-2d2e06c8541f" providerId="ADAL" clId="{1425DB2D-E686-4723-B01D-F11F0BE5D8F5}" dt="2025-03-12T15:58:48.117" v="448"/>
          <ac:spMkLst>
            <pc:docMk/>
            <pc:sldMk cId="3359817594" sldId="292"/>
            <ac:spMk id="36" creationId="{0BE1DF42-2CC6-3294-A034-45E1A885C62E}"/>
          </ac:spMkLst>
        </pc:spChg>
        <pc:spChg chg="mod">
          <ac:chgData name="James Carter" userId="15642c36-216d-415f-acb2-2d2e06c8541f" providerId="ADAL" clId="{1425DB2D-E686-4723-B01D-F11F0BE5D8F5}" dt="2025-03-12T15:58:48.117" v="448"/>
          <ac:spMkLst>
            <pc:docMk/>
            <pc:sldMk cId="3359817594" sldId="292"/>
            <ac:spMk id="38" creationId="{9A886ACA-0507-B5A4-C954-837AA0FE2B26}"/>
          </ac:spMkLst>
        </pc:spChg>
        <pc:spChg chg="mod">
          <ac:chgData name="James Carter" userId="15642c36-216d-415f-acb2-2d2e06c8541f" providerId="ADAL" clId="{1425DB2D-E686-4723-B01D-F11F0BE5D8F5}" dt="2025-03-12T15:58:48.117" v="448"/>
          <ac:spMkLst>
            <pc:docMk/>
            <pc:sldMk cId="3359817594" sldId="292"/>
            <ac:spMk id="39" creationId="{F7DB1E8D-68C9-A450-5C7B-5D9A710C12F1}"/>
          </ac:spMkLst>
        </pc:spChg>
        <pc:spChg chg="mod">
          <ac:chgData name="James Carter" userId="15642c36-216d-415f-acb2-2d2e06c8541f" providerId="ADAL" clId="{1425DB2D-E686-4723-B01D-F11F0BE5D8F5}" dt="2025-03-12T15:58:48.117" v="448"/>
          <ac:spMkLst>
            <pc:docMk/>
            <pc:sldMk cId="3359817594" sldId="292"/>
            <ac:spMk id="41" creationId="{96DDAD91-F5E3-FAF9-ABD2-7F50693BDE3D}"/>
          </ac:spMkLst>
        </pc:spChg>
        <pc:spChg chg="mod">
          <ac:chgData name="James Carter" userId="15642c36-216d-415f-acb2-2d2e06c8541f" providerId="ADAL" clId="{1425DB2D-E686-4723-B01D-F11F0BE5D8F5}" dt="2025-03-12T15:58:48.117" v="448"/>
          <ac:spMkLst>
            <pc:docMk/>
            <pc:sldMk cId="3359817594" sldId="292"/>
            <ac:spMk id="42" creationId="{D6A80939-9465-7FED-D5A4-CFF9F2D321E3}"/>
          </ac:spMkLst>
        </pc:spChg>
        <pc:spChg chg="add mod">
          <ac:chgData name="James Carter" userId="15642c36-216d-415f-acb2-2d2e06c8541f" providerId="ADAL" clId="{1425DB2D-E686-4723-B01D-F11F0BE5D8F5}" dt="2025-03-12T15:58:51.675" v="449" actId="164"/>
          <ac:spMkLst>
            <pc:docMk/>
            <pc:sldMk cId="3359817594" sldId="292"/>
            <ac:spMk id="43" creationId="{79D889C9-C4AB-9657-E91E-6851996A0447}"/>
          </ac:spMkLst>
        </pc:spChg>
        <pc:grpChg chg="mod">
          <ac:chgData name="James Carter" userId="15642c36-216d-415f-acb2-2d2e06c8541f" providerId="ADAL" clId="{1425DB2D-E686-4723-B01D-F11F0BE5D8F5}" dt="2025-03-12T15:58:51.675" v="449" actId="164"/>
          <ac:grpSpMkLst>
            <pc:docMk/>
            <pc:sldMk cId="3359817594" sldId="292"/>
            <ac:grpSpMk id="31" creationId="{477FCBFF-ED6F-C642-89EE-A5A085BF4C62}"/>
          </ac:grpSpMkLst>
        </pc:grpChg>
        <pc:grpChg chg="mod">
          <ac:chgData name="James Carter" userId="15642c36-216d-415f-acb2-2d2e06c8541f" providerId="ADAL" clId="{1425DB2D-E686-4723-B01D-F11F0BE5D8F5}" dt="2025-03-12T15:58:51.675" v="449" actId="164"/>
          <ac:grpSpMkLst>
            <pc:docMk/>
            <pc:sldMk cId="3359817594" sldId="292"/>
            <ac:grpSpMk id="34" creationId="{29F36304-3604-FA9F-F565-9FA12C4BCC8A}"/>
          </ac:grpSpMkLst>
        </pc:grpChg>
        <pc:grpChg chg="add mod">
          <ac:chgData name="James Carter" userId="15642c36-216d-415f-acb2-2d2e06c8541f" providerId="ADAL" clId="{1425DB2D-E686-4723-B01D-F11F0BE5D8F5}" dt="2025-03-12T15:58:51.675" v="449" actId="164"/>
          <ac:grpSpMkLst>
            <pc:docMk/>
            <pc:sldMk cId="3359817594" sldId="292"/>
            <ac:grpSpMk id="37" creationId="{95249D84-6FE5-6067-08E7-FD60104A099F}"/>
          </ac:grpSpMkLst>
        </pc:grpChg>
        <pc:grpChg chg="mod">
          <ac:chgData name="James Carter" userId="15642c36-216d-415f-acb2-2d2e06c8541f" providerId="ADAL" clId="{1425DB2D-E686-4723-B01D-F11F0BE5D8F5}" dt="2025-03-12T15:58:51.675" v="449" actId="164"/>
          <ac:grpSpMkLst>
            <pc:docMk/>
            <pc:sldMk cId="3359817594" sldId="292"/>
            <ac:grpSpMk id="40" creationId="{DE7A82DB-6719-2009-1919-612A67FBC812}"/>
          </ac:grpSpMkLst>
        </pc:grpChg>
        <pc:grpChg chg="add mod">
          <ac:chgData name="James Carter" userId="15642c36-216d-415f-acb2-2d2e06c8541f" providerId="ADAL" clId="{1425DB2D-E686-4723-B01D-F11F0BE5D8F5}" dt="2025-03-12T15:58:58.155" v="450" actId="1076"/>
          <ac:grpSpMkLst>
            <pc:docMk/>
            <pc:sldMk cId="3359817594" sldId="292"/>
            <ac:grpSpMk id="44" creationId="{8D44D979-7592-016D-D650-D93F5C6A57F8}"/>
          </ac:grpSpMkLst>
        </pc:grpChg>
      </pc:sldChg>
      <pc:sldChg chg="addSp delSp modSp add mod modNotesTx">
        <pc:chgData name="James Carter" userId="15642c36-216d-415f-acb2-2d2e06c8541f" providerId="ADAL" clId="{1425DB2D-E686-4723-B01D-F11F0BE5D8F5}" dt="2025-03-13T15:01:59.155" v="2753" actId="1035"/>
        <pc:sldMkLst>
          <pc:docMk/>
          <pc:sldMk cId="2266505213" sldId="293"/>
        </pc:sldMkLst>
        <pc:spChg chg="mod">
          <ac:chgData name="James Carter" userId="15642c36-216d-415f-acb2-2d2e06c8541f" providerId="ADAL" clId="{1425DB2D-E686-4723-B01D-F11F0BE5D8F5}" dt="2025-03-13T10:17:51.276" v="992" actId="1076"/>
          <ac:spMkLst>
            <pc:docMk/>
            <pc:sldMk cId="2266505213" sldId="293"/>
            <ac:spMk id="3" creationId="{6186A64A-993F-F66A-B231-BDB93667CF0E}"/>
          </ac:spMkLst>
        </pc:spChg>
        <pc:spChg chg="mod">
          <ac:chgData name="James Carter" userId="15642c36-216d-415f-acb2-2d2e06c8541f" providerId="ADAL" clId="{1425DB2D-E686-4723-B01D-F11F0BE5D8F5}" dt="2025-03-13T15:01:53.366" v="2750" actId="1036"/>
          <ac:spMkLst>
            <pc:docMk/>
            <pc:sldMk cId="2266505213" sldId="293"/>
            <ac:spMk id="4" creationId="{D4AA8863-8327-2C62-295D-B7C98577964C}"/>
          </ac:spMkLst>
        </pc:spChg>
        <pc:spChg chg="mod">
          <ac:chgData name="James Carter" userId="15642c36-216d-415f-acb2-2d2e06c8541f" providerId="ADAL" clId="{1425DB2D-E686-4723-B01D-F11F0BE5D8F5}" dt="2025-03-13T15:01:59.155" v="2753" actId="1035"/>
          <ac:spMkLst>
            <pc:docMk/>
            <pc:sldMk cId="2266505213" sldId="293"/>
            <ac:spMk id="5" creationId="{4C154E72-ED54-2FAD-2CC2-3481C2F10CEF}"/>
          </ac:spMkLst>
        </pc:spChg>
        <pc:spChg chg="mod">
          <ac:chgData name="James Carter" userId="15642c36-216d-415f-acb2-2d2e06c8541f" providerId="ADAL" clId="{1425DB2D-E686-4723-B01D-F11F0BE5D8F5}" dt="2025-03-13T14:08:59.992" v="2364" actId="14100"/>
          <ac:spMkLst>
            <pc:docMk/>
            <pc:sldMk cId="2266505213" sldId="293"/>
            <ac:spMk id="6" creationId="{3B6C9A60-2636-9ED8-A2EC-976A0159E7A2}"/>
          </ac:spMkLst>
        </pc:spChg>
        <pc:spChg chg="mod">
          <ac:chgData name="James Carter" userId="15642c36-216d-415f-acb2-2d2e06c8541f" providerId="ADAL" clId="{1425DB2D-E686-4723-B01D-F11F0BE5D8F5}" dt="2025-03-13T10:17:18.391" v="985" actId="20577"/>
          <ac:spMkLst>
            <pc:docMk/>
            <pc:sldMk cId="2266505213" sldId="293"/>
            <ac:spMk id="7" creationId="{FFC063E0-9F21-E17F-BF53-0EF0283E4A31}"/>
          </ac:spMkLst>
        </pc:spChg>
        <pc:spChg chg="mod">
          <ac:chgData name="James Carter" userId="15642c36-216d-415f-acb2-2d2e06c8541f" providerId="ADAL" clId="{1425DB2D-E686-4723-B01D-F11F0BE5D8F5}" dt="2025-03-13T15:01:53.366" v="2750" actId="1036"/>
          <ac:spMkLst>
            <pc:docMk/>
            <pc:sldMk cId="2266505213" sldId="293"/>
            <ac:spMk id="9" creationId="{D30D98F2-4F78-B84C-0FD8-BEE57F046021}"/>
          </ac:spMkLst>
        </pc:spChg>
        <pc:spChg chg="mod">
          <ac:chgData name="James Carter" userId="15642c36-216d-415f-acb2-2d2e06c8541f" providerId="ADAL" clId="{1425DB2D-E686-4723-B01D-F11F0BE5D8F5}" dt="2025-03-13T11:30:46.707" v="1426" actId="1036"/>
          <ac:spMkLst>
            <pc:docMk/>
            <pc:sldMk cId="2266505213" sldId="293"/>
            <ac:spMk id="11" creationId="{C714B2F3-47E1-A031-A0C0-3666BA4C5AD7}"/>
          </ac:spMkLst>
        </pc:spChg>
        <pc:spChg chg="mod">
          <ac:chgData name="James Carter" userId="15642c36-216d-415f-acb2-2d2e06c8541f" providerId="ADAL" clId="{1425DB2D-E686-4723-B01D-F11F0BE5D8F5}" dt="2025-03-13T15:01:53.366" v="2750" actId="1036"/>
          <ac:spMkLst>
            <pc:docMk/>
            <pc:sldMk cId="2266505213" sldId="293"/>
            <ac:spMk id="13" creationId="{1B2C8B53-6D68-CCA1-2BD9-2FEBA008B997}"/>
          </ac:spMkLst>
        </pc:spChg>
        <pc:spChg chg="mod">
          <ac:chgData name="James Carter" userId="15642c36-216d-415f-acb2-2d2e06c8541f" providerId="ADAL" clId="{1425DB2D-E686-4723-B01D-F11F0BE5D8F5}" dt="2025-03-13T15:01:53.366" v="2750" actId="1036"/>
          <ac:spMkLst>
            <pc:docMk/>
            <pc:sldMk cId="2266505213" sldId="293"/>
            <ac:spMk id="16" creationId="{9329DBE0-9E84-1C23-1928-301C74076082}"/>
          </ac:spMkLst>
        </pc:spChg>
        <pc:spChg chg="mod">
          <ac:chgData name="James Carter" userId="15642c36-216d-415f-acb2-2d2e06c8541f" providerId="ADAL" clId="{1425DB2D-E686-4723-B01D-F11F0BE5D8F5}" dt="2025-03-13T15:01:53.366" v="2750" actId="1036"/>
          <ac:spMkLst>
            <pc:docMk/>
            <pc:sldMk cId="2266505213" sldId="293"/>
            <ac:spMk id="19" creationId="{C9B7F2A7-4BCA-29D0-525F-047300D5D33B}"/>
          </ac:spMkLst>
        </pc:spChg>
        <pc:spChg chg="mod">
          <ac:chgData name="James Carter" userId="15642c36-216d-415f-acb2-2d2e06c8541f" providerId="ADAL" clId="{1425DB2D-E686-4723-B01D-F11F0BE5D8F5}" dt="2025-03-13T15:01:53.366" v="2750" actId="1036"/>
          <ac:spMkLst>
            <pc:docMk/>
            <pc:sldMk cId="2266505213" sldId="293"/>
            <ac:spMk id="20" creationId="{412CA6F8-EA96-78A3-3C65-CB232282B468}"/>
          </ac:spMkLst>
        </pc:spChg>
        <pc:spChg chg="mod">
          <ac:chgData name="James Carter" userId="15642c36-216d-415f-acb2-2d2e06c8541f" providerId="ADAL" clId="{1425DB2D-E686-4723-B01D-F11F0BE5D8F5}" dt="2025-03-13T15:01:53.366" v="2750" actId="1036"/>
          <ac:spMkLst>
            <pc:docMk/>
            <pc:sldMk cId="2266505213" sldId="293"/>
            <ac:spMk id="21" creationId="{94F3D197-37ED-EF96-E1EA-F340FCDFA906}"/>
          </ac:spMkLst>
        </pc:spChg>
        <pc:spChg chg="mod">
          <ac:chgData name="James Carter" userId="15642c36-216d-415f-acb2-2d2e06c8541f" providerId="ADAL" clId="{1425DB2D-E686-4723-B01D-F11F0BE5D8F5}" dt="2025-03-13T11:30:46.707" v="1426" actId="1036"/>
          <ac:spMkLst>
            <pc:docMk/>
            <pc:sldMk cId="2266505213" sldId="293"/>
            <ac:spMk id="22" creationId="{DF1F8E47-E93C-DF8B-C6B3-F2D43C2254A7}"/>
          </ac:spMkLst>
        </pc:spChg>
        <pc:spChg chg="mod">
          <ac:chgData name="James Carter" userId="15642c36-216d-415f-acb2-2d2e06c8541f" providerId="ADAL" clId="{1425DB2D-E686-4723-B01D-F11F0BE5D8F5}" dt="2025-03-13T15:01:53.366" v="2750" actId="1036"/>
          <ac:spMkLst>
            <pc:docMk/>
            <pc:sldMk cId="2266505213" sldId="293"/>
            <ac:spMk id="23" creationId="{F74BACE6-AF0F-76BE-81A2-9BAED9DA2C1A}"/>
          </ac:spMkLst>
        </pc:spChg>
        <pc:spChg chg="mod">
          <ac:chgData name="James Carter" userId="15642c36-216d-415f-acb2-2d2e06c8541f" providerId="ADAL" clId="{1425DB2D-E686-4723-B01D-F11F0BE5D8F5}" dt="2025-03-13T10:16:42.778" v="975" actId="1076"/>
          <ac:spMkLst>
            <pc:docMk/>
            <pc:sldMk cId="2266505213" sldId="293"/>
            <ac:spMk id="24" creationId="{B3533D53-B0F2-7207-ECB2-5DC9E521B999}"/>
          </ac:spMkLst>
        </pc:spChg>
        <pc:spChg chg="add mod">
          <ac:chgData name="James Carter" userId="15642c36-216d-415f-acb2-2d2e06c8541f" providerId="ADAL" clId="{1425DB2D-E686-4723-B01D-F11F0BE5D8F5}" dt="2025-03-13T11:30:46.707" v="1426" actId="1036"/>
          <ac:spMkLst>
            <pc:docMk/>
            <pc:sldMk cId="2266505213" sldId="293"/>
            <ac:spMk id="25" creationId="{6CEE8DA3-D86C-BA5A-B42C-44BBC1730757}"/>
          </ac:spMkLst>
        </pc:spChg>
        <pc:spChg chg="mod">
          <ac:chgData name="James Carter" userId="15642c36-216d-415f-acb2-2d2e06c8541f" providerId="ADAL" clId="{1425DB2D-E686-4723-B01D-F11F0BE5D8F5}" dt="2025-03-12T15:59:38.474" v="461"/>
          <ac:spMkLst>
            <pc:docMk/>
            <pc:sldMk cId="2266505213" sldId="293"/>
            <ac:spMk id="46" creationId="{17F419A5-EA68-BD3F-1958-ED5809880BA8}"/>
          </ac:spMkLst>
        </pc:spChg>
        <pc:spChg chg="mod">
          <ac:chgData name="James Carter" userId="15642c36-216d-415f-acb2-2d2e06c8541f" providerId="ADAL" clId="{1425DB2D-E686-4723-B01D-F11F0BE5D8F5}" dt="2025-03-12T15:59:38.474" v="461"/>
          <ac:spMkLst>
            <pc:docMk/>
            <pc:sldMk cId="2266505213" sldId="293"/>
            <ac:spMk id="50" creationId="{869D3078-F2D8-58F4-2299-2D3C9500EBAD}"/>
          </ac:spMkLst>
        </pc:spChg>
        <pc:spChg chg="mod">
          <ac:chgData name="James Carter" userId="15642c36-216d-415f-acb2-2d2e06c8541f" providerId="ADAL" clId="{1425DB2D-E686-4723-B01D-F11F0BE5D8F5}" dt="2025-03-12T15:59:38.474" v="461"/>
          <ac:spMkLst>
            <pc:docMk/>
            <pc:sldMk cId="2266505213" sldId="293"/>
            <ac:spMk id="51" creationId="{4A7C1A81-9F9A-31A2-1EF9-C2AAE0BA23FD}"/>
          </ac:spMkLst>
        </pc:spChg>
        <pc:spChg chg="mod">
          <ac:chgData name="James Carter" userId="15642c36-216d-415f-acb2-2d2e06c8541f" providerId="ADAL" clId="{1425DB2D-E686-4723-B01D-F11F0BE5D8F5}" dt="2025-03-12T15:59:38.474" v="461"/>
          <ac:spMkLst>
            <pc:docMk/>
            <pc:sldMk cId="2266505213" sldId="293"/>
            <ac:spMk id="52" creationId="{032B2998-7469-4F68-82C4-7694E5E29037}"/>
          </ac:spMkLst>
        </pc:spChg>
        <pc:spChg chg="add mod">
          <ac:chgData name="James Carter" userId="15642c36-216d-415f-acb2-2d2e06c8541f" providerId="ADAL" clId="{1425DB2D-E686-4723-B01D-F11F0BE5D8F5}" dt="2025-03-13T10:16:49.651" v="979" actId="1076"/>
          <ac:spMkLst>
            <pc:docMk/>
            <pc:sldMk cId="2266505213" sldId="293"/>
            <ac:spMk id="53" creationId="{78ADA95E-A286-9C5B-883B-B967B511B843}"/>
          </ac:spMkLst>
        </pc:spChg>
        <pc:spChg chg="add mod">
          <ac:chgData name="James Carter" userId="15642c36-216d-415f-acb2-2d2e06c8541f" providerId="ADAL" clId="{1425DB2D-E686-4723-B01D-F11F0BE5D8F5}" dt="2025-03-13T15:01:53.366" v="2750" actId="1036"/>
          <ac:spMkLst>
            <pc:docMk/>
            <pc:sldMk cId="2266505213" sldId="293"/>
            <ac:spMk id="54" creationId="{13C9E860-313C-F335-32D3-5EFCF8B649E7}"/>
          </ac:spMkLst>
        </pc:spChg>
        <pc:spChg chg="mod">
          <ac:chgData name="James Carter" userId="15642c36-216d-415f-acb2-2d2e06c8541f" providerId="ADAL" clId="{1425DB2D-E686-4723-B01D-F11F0BE5D8F5}" dt="2025-03-12T15:59:38.474" v="461"/>
          <ac:spMkLst>
            <pc:docMk/>
            <pc:sldMk cId="2266505213" sldId="293"/>
            <ac:spMk id="56" creationId="{54884359-6412-AC0A-FC16-399EAE773B3D}"/>
          </ac:spMkLst>
        </pc:spChg>
        <pc:spChg chg="mod">
          <ac:chgData name="James Carter" userId="15642c36-216d-415f-acb2-2d2e06c8541f" providerId="ADAL" clId="{1425DB2D-E686-4723-B01D-F11F0BE5D8F5}" dt="2025-03-12T15:59:38.474" v="461"/>
          <ac:spMkLst>
            <pc:docMk/>
            <pc:sldMk cId="2266505213" sldId="293"/>
            <ac:spMk id="57" creationId="{E29E203E-147E-C068-DFF6-12A00F216AE9}"/>
          </ac:spMkLst>
        </pc:spChg>
        <pc:grpChg chg="mod">
          <ac:chgData name="James Carter" userId="15642c36-216d-415f-acb2-2d2e06c8541f" providerId="ADAL" clId="{1425DB2D-E686-4723-B01D-F11F0BE5D8F5}" dt="2025-03-12T15:59:59.284" v="468" actId="1076"/>
          <ac:grpSpMkLst>
            <pc:docMk/>
            <pc:sldMk cId="2266505213" sldId="293"/>
            <ac:grpSpMk id="45" creationId="{1317B177-359B-B5D6-B9BD-9EF12900255F}"/>
          </ac:grpSpMkLst>
        </pc:grpChg>
        <pc:grpChg chg="mod">
          <ac:chgData name="James Carter" userId="15642c36-216d-415f-acb2-2d2e06c8541f" providerId="ADAL" clId="{1425DB2D-E686-4723-B01D-F11F0BE5D8F5}" dt="2025-03-12T15:59:45.153" v="462" actId="1076"/>
          <ac:grpSpMkLst>
            <pc:docMk/>
            <pc:sldMk cId="2266505213" sldId="293"/>
            <ac:grpSpMk id="55" creationId="{6FD7EE57-7804-FE6F-01E4-CB0E59BE346E}"/>
          </ac:grpSpMkLst>
        </pc:grpChg>
        <pc:picChg chg="add del mod">
          <ac:chgData name="James Carter" userId="15642c36-216d-415f-acb2-2d2e06c8541f" providerId="ADAL" clId="{1425DB2D-E686-4723-B01D-F11F0BE5D8F5}" dt="2025-03-13T10:17:45.790" v="990" actId="1076"/>
          <ac:picMkLst>
            <pc:docMk/>
            <pc:sldMk cId="2266505213" sldId="293"/>
            <ac:picMk id="14" creationId="{38F09D3E-E58C-9A7A-39E1-0E198EDD90A4}"/>
          </ac:picMkLst>
        </pc:picChg>
      </pc:sldChg>
      <pc:sldChg chg="addSp modSp add del">
        <pc:chgData name="James Carter" userId="15642c36-216d-415f-acb2-2d2e06c8541f" providerId="ADAL" clId="{1425DB2D-E686-4723-B01D-F11F0BE5D8F5}" dt="2025-03-12T15:53:34.178" v="393" actId="47"/>
        <pc:sldMkLst>
          <pc:docMk/>
          <pc:sldMk cId="3573655974" sldId="293"/>
        </pc:sldMkLst>
      </pc:sldChg>
      <pc:sldChg chg="addSp modSp add del">
        <pc:chgData name="James Carter" userId="15642c36-216d-415f-acb2-2d2e06c8541f" providerId="ADAL" clId="{1425DB2D-E686-4723-B01D-F11F0BE5D8F5}" dt="2025-03-12T15:53:34.932" v="394" actId="47"/>
        <pc:sldMkLst>
          <pc:docMk/>
          <pc:sldMk cId="510391718" sldId="294"/>
        </pc:sldMkLst>
      </pc:sldChg>
      <pc:sldChg chg="addSp modSp add mod ord modNotesTx">
        <pc:chgData name="James Carter" userId="15642c36-216d-415f-acb2-2d2e06c8541f" providerId="ADAL" clId="{1425DB2D-E686-4723-B01D-F11F0BE5D8F5}" dt="2025-03-13T11:49:57.180" v="1563"/>
        <pc:sldMkLst>
          <pc:docMk/>
          <pc:sldMk cId="903438001" sldId="294"/>
        </pc:sldMkLst>
      </pc:sldChg>
      <pc:sldChg chg="addSp modSp add del">
        <pc:chgData name="James Carter" userId="15642c36-216d-415f-acb2-2d2e06c8541f" providerId="ADAL" clId="{1425DB2D-E686-4723-B01D-F11F0BE5D8F5}" dt="2025-03-12T15:53:35.795" v="395" actId="47"/>
        <pc:sldMkLst>
          <pc:docMk/>
          <pc:sldMk cId="43570496" sldId="295"/>
        </pc:sldMkLst>
      </pc:sldChg>
      <pc:sldChg chg="addSp delSp modSp add mod ord modNotesTx">
        <pc:chgData name="James Carter" userId="15642c36-216d-415f-acb2-2d2e06c8541f" providerId="ADAL" clId="{1425DB2D-E686-4723-B01D-F11F0BE5D8F5}" dt="2025-03-13T11:32:27.589" v="1459"/>
        <pc:sldMkLst>
          <pc:docMk/>
          <pc:sldMk cId="1705024923" sldId="295"/>
        </pc:sldMkLst>
      </pc:sldChg>
      <pc:sldChg chg="add del">
        <pc:chgData name="James Carter" userId="15642c36-216d-415f-acb2-2d2e06c8541f" providerId="ADAL" clId="{1425DB2D-E686-4723-B01D-F11F0BE5D8F5}" dt="2025-03-12T15:53:36.383" v="396" actId="47"/>
        <pc:sldMkLst>
          <pc:docMk/>
          <pc:sldMk cId="1232490219" sldId="296"/>
        </pc:sldMkLst>
      </pc:sldChg>
      <pc:sldChg chg="addSp modSp add mod modNotesTx">
        <pc:chgData name="James Carter" userId="15642c36-216d-415f-acb2-2d2e06c8541f" providerId="ADAL" clId="{1425DB2D-E686-4723-B01D-F11F0BE5D8F5}" dt="2025-03-13T14:32:43.517" v="2565" actId="20577"/>
        <pc:sldMkLst>
          <pc:docMk/>
          <pc:sldMk cId="3573494452" sldId="296"/>
        </pc:sldMkLst>
        <pc:spChg chg="mod">
          <ac:chgData name="James Carter" userId="15642c36-216d-415f-acb2-2d2e06c8541f" providerId="ADAL" clId="{1425DB2D-E686-4723-B01D-F11F0BE5D8F5}" dt="2025-03-13T12:08:09.908" v="1743" actId="1035"/>
          <ac:spMkLst>
            <pc:docMk/>
            <pc:sldMk cId="3573494452" sldId="296"/>
            <ac:spMk id="2" creationId="{92741A3E-021B-3887-AAC6-886AA4FC74EF}"/>
          </ac:spMkLst>
        </pc:spChg>
        <pc:spChg chg="add mod">
          <ac:chgData name="James Carter" userId="15642c36-216d-415f-acb2-2d2e06c8541f" providerId="ADAL" clId="{1425DB2D-E686-4723-B01D-F11F0BE5D8F5}" dt="2025-03-13T08:26:03.244" v="490" actId="1076"/>
          <ac:spMkLst>
            <pc:docMk/>
            <pc:sldMk cId="3573494452" sldId="296"/>
            <ac:spMk id="5" creationId="{43C7F801-80CD-46E1-4CCA-9FAF854E7950}"/>
          </ac:spMkLst>
        </pc:spChg>
        <pc:spChg chg="add mod">
          <ac:chgData name="James Carter" userId="15642c36-216d-415f-acb2-2d2e06c8541f" providerId="ADAL" clId="{1425DB2D-E686-4723-B01D-F11F0BE5D8F5}" dt="2025-03-13T08:26:17.120" v="492" actId="1076"/>
          <ac:spMkLst>
            <pc:docMk/>
            <pc:sldMk cId="3573494452" sldId="296"/>
            <ac:spMk id="6" creationId="{3F7CCA4A-1BC4-4EB3-3657-FA1DD342BC36}"/>
          </ac:spMkLst>
        </pc:spChg>
        <pc:spChg chg="mod">
          <ac:chgData name="James Carter" userId="15642c36-216d-415f-acb2-2d2e06c8541f" providerId="ADAL" clId="{1425DB2D-E686-4723-B01D-F11F0BE5D8F5}" dt="2025-03-13T11:34:57.954" v="1481" actId="1035"/>
          <ac:spMkLst>
            <pc:docMk/>
            <pc:sldMk cId="3573494452" sldId="296"/>
            <ac:spMk id="7" creationId="{42AF0468-D50D-EA84-2D35-2EE82F809845}"/>
          </ac:spMkLst>
        </pc:spChg>
        <pc:spChg chg="add mod">
          <ac:chgData name="James Carter" userId="15642c36-216d-415f-acb2-2d2e06c8541f" providerId="ADAL" clId="{1425DB2D-E686-4723-B01D-F11F0BE5D8F5}" dt="2025-03-13T08:26:19.867" v="493" actId="1076"/>
          <ac:spMkLst>
            <pc:docMk/>
            <pc:sldMk cId="3573494452" sldId="296"/>
            <ac:spMk id="9" creationId="{0F3C505B-D0FF-E0D1-2BC8-4263144B230A}"/>
          </ac:spMkLst>
        </pc:spChg>
        <pc:spChg chg="add mod">
          <ac:chgData name="James Carter" userId="15642c36-216d-415f-acb2-2d2e06c8541f" providerId="ADAL" clId="{1425DB2D-E686-4723-B01D-F11F0BE5D8F5}" dt="2025-03-13T08:25:54.865" v="488" actId="1076"/>
          <ac:spMkLst>
            <pc:docMk/>
            <pc:sldMk cId="3573494452" sldId="296"/>
            <ac:spMk id="11" creationId="{FB6ED1EA-5F38-FBA0-A9FD-0D2A991A537B}"/>
          </ac:spMkLst>
        </pc:spChg>
        <pc:spChg chg="add mod">
          <ac:chgData name="James Carter" userId="15642c36-216d-415f-acb2-2d2e06c8541f" providerId="ADAL" clId="{1425DB2D-E686-4723-B01D-F11F0BE5D8F5}" dt="2025-03-13T08:26:24.451" v="494" actId="1076"/>
          <ac:spMkLst>
            <pc:docMk/>
            <pc:sldMk cId="3573494452" sldId="296"/>
            <ac:spMk id="17" creationId="{88A34C8A-B6A6-B37C-AABD-11462F3A58AC}"/>
          </ac:spMkLst>
        </pc:spChg>
        <pc:spChg chg="mod">
          <ac:chgData name="James Carter" userId="15642c36-216d-415f-acb2-2d2e06c8541f" providerId="ADAL" clId="{1425DB2D-E686-4723-B01D-F11F0BE5D8F5}" dt="2025-03-13T14:32:43.517" v="2565" actId="20577"/>
          <ac:spMkLst>
            <pc:docMk/>
            <pc:sldMk cId="3573494452" sldId="296"/>
            <ac:spMk id="18" creationId="{8F2458CC-CC0F-62E9-D0AF-05E4A6D17C01}"/>
          </ac:spMkLst>
        </pc:spChg>
        <pc:spChg chg="mod">
          <ac:chgData name="James Carter" userId="15642c36-216d-415f-acb2-2d2e06c8541f" providerId="ADAL" clId="{1425DB2D-E686-4723-B01D-F11F0BE5D8F5}" dt="2025-03-13T10:18:58.887" v="1009" actId="1076"/>
          <ac:spMkLst>
            <pc:docMk/>
            <pc:sldMk cId="3573494452" sldId="296"/>
            <ac:spMk id="21" creationId="{26AA400D-3CC3-21C2-118E-0D0F53EED5CD}"/>
          </ac:spMkLst>
        </pc:spChg>
        <pc:spChg chg="mod">
          <ac:chgData name="James Carter" userId="15642c36-216d-415f-acb2-2d2e06c8541f" providerId="ADAL" clId="{1425DB2D-E686-4723-B01D-F11F0BE5D8F5}" dt="2025-03-13T10:19:03.483" v="1011" actId="1076"/>
          <ac:spMkLst>
            <pc:docMk/>
            <pc:sldMk cId="3573494452" sldId="296"/>
            <ac:spMk id="22" creationId="{CAFB18D9-2741-4250-B54C-30BE1150C5B8}"/>
          </ac:spMkLst>
        </pc:spChg>
        <pc:spChg chg="mod">
          <ac:chgData name="James Carter" userId="15642c36-216d-415f-acb2-2d2e06c8541f" providerId="ADAL" clId="{1425DB2D-E686-4723-B01D-F11F0BE5D8F5}" dt="2025-03-13T10:18:49.743" v="1007" actId="1076"/>
          <ac:spMkLst>
            <pc:docMk/>
            <pc:sldMk cId="3573494452" sldId="296"/>
            <ac:spMk id="27" creationId="{04EA9DC2-7A74-93DC-4441-CA3BB3EEBBE7}"/>
          </ac:spMkLst>
        </pc:spChg>
        <pc:spChg chg="mod">
          <ac:chgData name="James Carter" userId="15642c36-216d-415f-acb2-2d2e06c8541f" providerId="ADAL" clId="{1425DB2D-E686-4723-B01D-F11F0BE5D8F5}" dt="2025-03-13T10:18:42.994" v="1005" actId="1076"/>
          <ac:spMkLst>
            <pc:docMk/>
            <pc:sldMk cId="3573494452" sldId="296"/>
            <ac:spMk id="29" creationId="{91190502-A5E3-B074-042A-580F1FFADDAF}"/>
          </ac:spMkLst>
        </pc:spChg>
      </pc:sldChg>
      <pc:sldChg chg="addSp modSp add del">
        <pc:chgData name="James Carter" userId="15642c36-216d-415f-acb2-2d2e06c8541f" providerId="ADAL" clId="{1425DB2D-E686-4723-B01D-F11F0BE5D8F5}" dt="2025-03-12T15:53:37.544" v="397" actId="47"/>
        <pc:sldMkLst>
          <pc:docMk/>
          <pc:sldMk cId="1719872930" sldId="297"/>
        </pc:sldMkLst>
      </pc:sldChg>
      <pc:sldChg chg="addSp modSp add mod modNotesTx">
        <pc:chgData name="James Carter" userId="15642c36-216d-415f-acb2-2d2e06c8541f" providerId="ADAL" clId="{1425DB2D-E686-4723-B01D-F11F0BE5D8F5}" dt="2025-03-13T14:32:57.071" v="2566" actId="20577"/>
        <pc:sldMkLst>
          <pc:docMk/>
          <pc:sldMk cId="2142185638" sldId="297"/>
        </pc:sldMkLst>
      </pc:sldChg>
      <pc:sldChg chg="addSp modSp add del">
        <pc:chgData name="James Carter" userId="15642c36-216d-415f-acb2-2d2e06c8541f" providerId="ADAL" clId="{1425DB2D-E686-4723-B01D-F11F0BE5D8F5}" dt="2025-03-12T15:53:38.480" v="398" actId="47"/>
        <pc:sldMkLst>
          <pc:docMk/>
          <pc:sldMk cId="1631615364" sldId="298"/>
        </pc:sldMkLst>
      </pc:sldChg>
      <pc:sldChg chg="addSp delSp modSp add mod modNotesTx">
        <pc:chgData name="James Carter" userId="15642c36-216d-415f-acb2-2d2e06c8541f" providerId="ADAL" clId="{1425DB2D-E686-4723-B01D-F11F0BE5D8F5}" dt="2025-03-13T11:36:38.583" v="1501" actId="1076"/>
        <pc:sldMkLst>
          <pc:docMk/>
          <pc:sldMk cId="3350922937" sldId="298"/>
        </pc:sldMkLst>
        <pc:spChg chg="mod">
          <ac:chgData name="James Carter" userId="15642c36-216d-415f-acb2-2d2e06c8541f" providerId="ADAL" clId="{1425DB2D-E686-4723-B01D-F11F0BE5D8F5}" dt="2025-03-13T10:20:25.261" v="1060" actId="1076"/>
          <ac:spMkLst>
            <pc:docMk/>
            <pc:sldMk cId="3350922937" sldId="298"/>
            <ac:spMk id="2" creationId="{1ACB25EE-B78F-1D98-4EE5-BBD35531BA1D}"/>
          </ac:spMkLst>
        </pc:spChg>
        <pc:spChg chg="mod">
          <ac:chgData name="James Carter" userId="15642c36-216d-415f-acb2-2d2e06c8541f" providerId="ADAL" clId="{1425DB2D-E686-4723-B01D-F11F0BE5D8F5}" dt="2025-03-13T10:19:57.028" v="1034" actId="1035"/>
          <ac:spMkLst>
            <pc:docMk/>
            <pc:sldMk cId="3350922937" sldId="298"/>
            <ac:spMk id="4" creationId="{82940BA3-CAF2-74BD-6DCE-391E70BC41F4}"/>
          </ac:spMkLst>
        </pc:spChg>
        <pc:spChg chg="mod">
          <ac:chgData name="James Carter" userId="15642c36-216d-415f-acb2-2d2e06c8541f" providerId="ADAL" clId="{1425DB2D-E686-4723-B01D-F11F0BE5D8F5}" dt="2025-03-13T11:36:28.430" v="1494"/>
          <ac:spMkLst>
            <pc:docMk/>
            <pc:sldMk cId="3350922937" sldId="298"/>
            <ac:spMk id="5" creationId="{AE56DE4A-6D6E-FF44-8D26-30652318EC02}"/>
          </ac:spMkLst>
        </pc:spChg>
        <pc:spChg chg="mod">
          <ac:chgData name="James Carter" userId="15642c36-216d-415f-acb2-2d2e06c8541f" providerId="ADAL" clId="{1425DB2D-E686-4723-B01D-F11F0BE5D8F5}" dt="2025-03-13T11:36:38.583" v="1501" actId="1076"/>
          <ac:spMkLst>
            <pc:docMk/>
            <pc:sldMk cId="3350922937" sldId="298"/>
            <ac:spMk id="6" creationId="{1EE0363E-5BCF-5E6A-373B-79E7BB50FED4}"/>
          </ac:spMkLst>
        </pc:spChg>
        <pc:spChg chg="mod">
          <ac:chgData name="James Carter" userId="15642c36-216d-415f-acb2-2d2e06c8541f" providerId="ADAL" clId="{1425DB2D-E686-4723-B01D-F11F0BE5D8F5}" dt="2025-03-13T10:19:57.028" v="1034" actId="1035"/>
          <ac:spMkLst>
            <pc:docMk/>
            <pc:sldMk cId="3350922937" sldId="298"/>
            <ac:spMk id="7" creationId="{17D3A9BB-93B2-B0AB-8B92-C8B1855D84FE}"/>
          </ac:spMkLst>
        </pc:spChg>
        <pc:spChg chg="mod">
          <ac:chgData name="James Carter" userId="15642c36-216d-415f-acb2-2d2e06c8541f" providerId="ADAL" clId="{1425DB2D-E686-4723-B01D-F11F0BE5D8F5}" dt="2025-03-13T10:19:27.429" v="1016" actId="1076"/>
          <ac:spMkLst>
            <pc:docMk/>
            <pc:sldMk cId="3350922937" sldId="298"/>
            <ac:spMk id="12" creationId="{FDAF511F-708E-0C75-B215-AACF8E648730}"/>
          </ac:spMkLst>
        </pc:spChg>
        <pc:spChg chg="add mod">
          <ac:chgData name="James Carter" userId="15642c36-216d-415f-acb2-2d2e06c8541f" providerId="ADAL" clId="{1425DB2D-E686-4723-B01D-F11F0BE5D8F5}" dt="2025-03-13T10:19:57.028" v="1034" actId="1035"/>
          <ac:spMkLst>
            <pc:docMk/>
            <pc:sldMk cId="3350922937" sldId="298"/>
            <ac:spMk id="19" creationId="{EE4BC6F5-6731-D0FD-84EE-200E7F1CC9FA}"/>
          </ac:spMkLst>
        </pc:spChg>
        <pc:spChg chg="mod">
          <ac:chgData name="James Carter" userId="15642c36-216d-415f-acb2-2d2e06c8541f" providerId="ADAL" clId="{1425DB2D-E686-4723-B01D-F11F0BE5D8F5}" dt="2025-03-13T08:27:58.254" v="503"/>
          <ac:spMkLst>
            <pc:docMk/>
            <pc:sldMk cId="3350922937" sldId="298"/>
            <ac:spMk id="21" creationId="{842941C0-0E72-F6FF-A1FF-8B062B8FFDEF}"/>
          </ac:spMkLst>
        </pc:spChg>
        <pc:spChg chg="mod">
          <ac:chgData name="James Carter" userId="15642c36-216d-415f-acb2-2d2e06c8541f" providerId="ADAL" clId="{1425DB2D-E686-4723-B01D-F11F0BE5D8F5}" dt="2025-03-13T08:27:58.254" v="503"/>
          <ac:spMkLst>
            <pc:docMk/>
            <pc:sldMk cId="3350922937" sldId="298"/>
            <ac:spMk id="23" creationId="{1FBFC0A1-C0B5-7462-03D2-A0CC1C59BD9B}"/>
          </ac:spMkLst>
        </pc:spChg>
        <pc:spChg chg="mod">
          <ac:chgData name="James Carter" userId="15642c36-216d-415f-acb2-2d2e06c8541f" providerId="ADAL" clId="{1425DB2D-E686-4723-B01D-F11F0BE5D8F5}" dt="2025-03-13T08:27:58.254" v="503"/>
          <ac:spMkLst>
            <pc:docMk/>
            <pc:sldMk cId="3350922937" sldId="298"/>
            <ac:spMk id="24" creationId="{71D0E668-59DD-4C7D-21B5-82A2978A73CD}"/>
          </ac:spMkLst>
        </pc:spChg>
        <pc:grpChg chg="add mod">
          <ac:chgData name="James Carter" userId="15642c36-216d-415f-acb2-2d2e06c8541f" providerId="ADAL" clId="{1425DB2D-E686-4723-B01D-F11F0BE5D8F5}" dt="2025-03-13T10:19:57.028" v="1034" actId="1035"/>
          <ac:grpSpMkLst>
            <pc:docMk/>
            <pc:sldMk cId="3350922937" sldId="298"/>
            <ac:grpSpMk id="20" creationId="{ADF20DB8-FDC4-75AA-0F05-FD6569F1B3AE}"/>
          </ac:grpSpMkLst>
        </pc:grpChg>
        <pc:grpChg chg="mod">
          <ac:chgData name="James Carter" userId="15642c36-216d-415f-acb2-2d2e06c8541f" providerId="ADAL" clId="{1425DB2D-E686-4723-B01D-F11F0BE5D8F5}" dt="2025-03-13T08:27:58.254" v="503"/>
          <ac:grpSpMkLst>
            <pc:docMk/>
            <pc:sldMk cId="3350922937" sldId="298"/>
            <ac:grpSpMk id="22" creationId="{39EDFF85-0E48-6BDD-2992-9CCE3F58CD42}"/>
          </ac:grpSpMkLst>
        </pc:grpChg>
      </pc:sldChg>
      <pc:sldChg chg="addSp modSp add del">
        <pc:chgData name="James Carter" userId="15642c36-216d-415f-acb2-2d2e06c8541f" providerId="ADAL" clId="{1425DB2D-E686-4723-B01D-F11F0BE5D8F5}" dt="2025-03-12T15:53:39.530" v="399" actId="47"/>
        <pc:sldMkLst>
          <pc:docMk/>
          <pc:sldMk cId="2798298141" sldId="299"/>
        </pc:sldMkLst>
      </pc:sldChg>
      <pc:sldChg chg="addSp delSp modSp add mod modNotesTx">
        <pc:chgData name="James Carter" userId="15642c36-216d-415f-acb2-2d2e06c8541f" providerId="ADAL" clId="{1425DB2D-E686-4723-B01D-F11F0BE5D8F5}" dt="2025-03-13T14:33:17.992" v="2567" actId="20577"/>
        <pc:sldMkLst>
          <pc:docMk/>
          <pc:sldMk cId="2983199058" sldId="299"/>
        </pc:sldMkLst>
        <pc:spChg chg="mod">
          <ac:chgData name="James Carter" userId="15642c36-216d-415f-acb2-2d2e06c8541f" providerId="ADAL" clId="{1425DB2D-E686-4723-B01D-F11F0BE5D8F5}" dt="2025-03-13T10:21:40.098" v="1070" actId="1035"/>
          <ac:spMkLst>
            <pc:docMk/>
            <pc:sldMk cId="2983199058" sldId="299"/>
            <ac:spMk id="2" creationId="{A1D750BD-C921-0CA5-538E-372BA629F2E1}"/>
          </ac:spMkLst>
        </pc:spChg>
        <pc:spChg chg="add mod">
          <ac:chgData name="James Carter" userId="15642c36-216d-415f-acb2-2d2e06c8541f" providerId="ADAL" clId="{1425DB2D-E686-4723-B01D-F11F0BE5D8F5}" dt="2025-03-13T08:32:27.642" v="513"/>
          <ac:spMkLst>
            <pc:docMk/>
            <pc:sldMk cId="2983199058" sldId="299"/>
            <ac:spMk id="3" creationId="{0E29A1FE-8D87-0666-5702-2D447682BC35}"/>
          </ac:spMkLst>
        </pc:spChg>
        <pc:spChg chg="mod">
          <ac:chgData name="James Carter" userId="15642c36-216d-415f-acb2-2d2e06c8541f" providerId="ADAL" clId="{1425DB2D-E686-4723-B01D-F11F0BE5D8F5}" dt="2025-03-13T11:39:05.551" v="1518"/>
          <ac:spMkLst>
            <pc:docMk/>
            <pc:sldMk cId="2983199058" sldId="299"/>
            <ac:spMk id="5" creationId="{59FBE333-B8D7-3F7E-638A-F3D9A3875D26}"/>
          </ac:spMkLst>
        </pc:spChg>
        <pc:spChg chg="mod">
          <ac:chgData name="James Carter" userId="15642c36-216d-415f-acb2-2d2e06c8541f" providerId="ADAL" clId="{1425DB2D-E686-4723-B01D-F11F0BE5D8F5}" dt="2025-03-13T11:38:58.380" v="1513" actId="1076"/>
          <ac:spMkLst>
            <pc:docMk/>
            <pc:sldMk cId="2983199058" sldId="299"/>
            <ac:spMk id="6" creationId="{A19DACC3-E821-04D9-AFE4-07987E9E1C14}"/>
          </ac:spMkLst>
        </pc:spChg>
        <pc:spChg chg="add mod">
          <ac:chgData name="James Carter" userId="15642c36-216d-415f-acb2-2d2e06c8541f" providerId="ADAL" clId="{1425DB2D-E686-4723-B01D-F11F0BE5D8F5}" dt="2025-03-13T10:21:25.576" v="1067" actId="1076"/>
          <ac:spMkLst>
            <pc:docMk/>
            <pc:sldMk cId="2983199058" sldId="299"/>
            <ac:spMk id="9" creationId="{CEF7719A-A725-B2E8-5C89-E5946462BF14}"/>
          </ac:spMkLst>
        </pc:spChg>
        <pc:spChg chg="mod">
          <ac:chgData name="James Carter" userId="15642c36-216d-415f-acb2-2d2e06c8541f" providerId="ADAL" clId="{1425DB2D-E686-4723-B01D-F11F0BE5D8F5}" dt="2025-03-13T14:33:17.992" v="2567" actId="20577"/>
          <ac:spMkLst>
            <pc:docMk/>
            <pc:sldMk cId="2983199058" sldId="299"/>
            <ac:spMk id="12" creationId="{12BE24E5-8292-A52E-A75D-4BC871D16D2D}"/>
          </ac:spMkLst>
        </pc:spChg>
      </pc:sldChg>
      <pc:sldChg chg="modSp add mod ord">
        <pc:chgData name="James Carter" userId="15642c36-216d-415f-acb2-2d2e06c8541f" providerId="ADAL" clId="{1425DB2D-E686-4723-B01D-F11F0BE5D8F5}" dt="2025-03-13T14:35:01.788" v="2569" actId="1076"/>
        <pc:sldMkLst>
          <pc:docMk/>
          <pc:sldMk cId="0" sldId="300"/>
        </pc:sldMkLst>
      </pc:sldChg>
      <pc:sldChg chg="addSp modSp add del">
        <pc:chgData name="James Carter" userId="15642c36-216d-415f-acb2-2d2e06c8541f" providerId="ADAL" clId="{1425DB2D-E686-4723-B01D-F11F0BE5D8F5}" dt="2025-03-12T15:53:40.471" v="400" actId="47"/>
        <pc:sldMkLst>
          <pc:docMk/>
          <pc:sldMk cId="2771194141" sldId="300"/>
        </pc:sldMkLst>
      </pc:sldChg>
      <pc:sldChg chg="add del">
        <pc:chgData name="James Carter" userId="15642c36-216d-415f-acb2-2d2e06c8541f" providerId="ADAL" clId="{1425DB2D-E686-4723-B01D-F11F0BE5D8F5}" dt="2025-03-12T15:53:40.876" v="401" actId="47"/>
        <pc:sldMkLst>
          <pc:docMk/>
          <pc:sldMk cId="2425243752" sldId="301"/>
        </pc:sldMkLst>
      </pc:sldChg>
      <pc:sldChg chg="addSp delSp modSp add mod ord modNotesTx">
        <pc:chgData name="James Carter" userId="15642c36-216d-415f-acb2-2d2e06c8541f" providerId="ADAL" clId="{1425DB2D-E686-4723-B01D-F11F0BE5D8F5}" dt="2025-03-13T14:23:56.116" v="2518"/>
        <pc:sldMkLst>
          <pc:docMk/>
          <pc:sldMk cId="3524061008" sldId="301"/>
        </pc:sldMkLst>
        <pc:spChg chg="mod">
          <ac:chgData name="James Carter" userId="15642c36-216d-415f-acb2-2d2e06c8541f" providerId="ADAL" clId="{1425DB2D-E686-4723-B01D-F11F0BE5D8F5}" dt="2025-03-13T10:00:37.150" v="825"/>
          <ac:spMkLst>
            <pc:docMk/>
            <pc:sldMk cId="3524061008" sldId="301"/>
            <ac:spMk id="2" creationId="{CB3EAFF4-6F01-AD0B-7ACD-37282CCECC83}"/>
          </ac:spMkLst>
        </pc:spChg>
        <pc:spChg chg="mod">
          <ac:chgData name="James Carter" userId="15642c36-216d-415f-acb2-2d2e06c8541f" providerId="ADAL" clId="{1425DB2D-E686-4723-B01D-F11F0BE5D8F5}" dt="2025-03-13T10:00:42.999" v="826"/>
          <ac:spMkLst>
            <pc:docMk/>
            <pc:sldMk cId="3524061008" sldId="301"/>
            <ac:spMk id="3" creationId="{E7FC6F43-F47F-7331-5CA3-99C1358952D9}"/>
          </ac:spMkLst>
        </pc:spChg>
        <pc:spChg chg="mod">
          <ac:chgData name="James Carter" userId="15642c36-216d-415f-acb2-2d2e06c8541f" providerId="ADAL" clId="{1425DB2D-E686-4723-B01D-F11F0BE5D8F5}" dt="2025-03-13T10:00:49.705" v="827"/>
          <ac:spMkLst>
            <pc:docMk/>
            <pc:sldMk cId="3524061008" sldId="301"/>
            <ac:spMk id="12" creationId="{080151F5-4125-1B20-271E-202870F3B39D}"/>
          </ac:spMkLst>
        </pc:spChg>
        <pc:spChg chg="add mod">
          <ac:chgData name="James Carter" userId="15642c36-216d-415f-acb2-2d2e06c8541f" providerId="ADAL" clId="{1425DB2D-E686-4723-B01D-F11F0BE5D8F5}" dt="2025-03-13T14:23:55.598" v="2516"/>
          <ac:spMkLst>
            <pc:docMk/>
            <pc:sldMk cId="3524061008" sldId="301"/>
            <ac:spMk id="13" creationId="{A4A3A043-D28E-CA82-9DFC-54F168656D28}"/>
          </ac:spMkLst>
        </pc:spChg>
        <pc:spChg chg="add mod">
          <ac:chgData name="James Carter" userId="15642c36-216d-415f-acb2-2d2e06c8541f" providerId="ADAL" clId="{1425DB2D-E686-4723-B01D-F11F0BE5D8F5}" dt="2025-03-13T08:33:01.540" v="521"/>
          <ac:spMkLst>
            <pc:docMk/>
            <pc:sldMk cId="3524061008" sldId="301"/>
            <ac:spMk id="19" creationId="{09839C5F-C792-1A34-9B87-29498E38A12D}"/>
          </ac:spMkLst>
        </pc:spChg>
        <pc:spChg chg="add mod">
          <ac:chgData name="James Carter" userId="15642c36-216d-415f-acb2-2d2e06c8541f" providerId="ADAL" clId="{1425DB2D-E686-4723-B01D-F11F0BE5D8F5}" dt="2025-03-13T08:33:01.540" v="521"/>
          <ac:spMkLst>
            <pc:docMk/>
            <pc:sldMk cId="3524061008" sldId="301"/>
            <ac:spMk id="20" creationId="{C943E966-8F8F-0633-A685-6F721DC50BD4}"/>
          </ac:spMkLst>
        </pc:spChg>
        <pc:spChg chg="add mod">
          <ac:chgData name="James Carter" userId="15642c36-216d-415f-acb2-2d2e06c8541f" providerId="ADAL" clId="{1425DB2D-E686-4723-B01D-F11F0BE5D8F5}" dt="2025-03-13T08:33:01.540" v="521"/>
          <ac:spMkLst>
            <pc:docMk/>
            <pc:sldMk cId="3524061008" sldId="301"/>
            <ac:spMk id="21" creationId="{87CDAEA0-36C6-6E5F-ABB2-AB90D44DAB24}"/>
          </ac:spMkLst>
        </pc:spChg>
      </pc:sldChg>
      <pc:sldChg chg="addSp delSp modSp add del mod">
        <pc:chgData name="James Carter" userId="15642c36-216d-415f-acb2-2d2e06c8541f" providerId="ADAL" clId="{1425DB2D-E686-4723-B01D-F11F0BE5D8F5}" dt="2025-03-13T10:01:36.305" v="830" actId="47"/>
        <pc:sldMkLst>
          <pc:docMk/>
          <pc:sldMk cId="32437479" sldId="302"/>
        </pc:sldMkLst>
      </pc:sldChg>
      <pc:sldChg chg="add del">
        <pc:chgData name="James Carter" userId="15642c36-216d-415f-acb2-2d2e06c8541f" providerId="ADAL" clId="{1425DB2D-E686-4723-B01D-F11F0BE5D8F5}" dt="2025-03-12T15:53:42.909" v="402" actId="47"/>
        <pc:sldMkLst>
          <pc:docMk/>
          <pc:sldMk cId="2663054211" sldId="302"/>
        </pc:sldMkLst>
      </pc:sldChg>
      <pc:sldChg chg="add del">
        <pc:chgData name="James Carter" userId="15642c36-216d-415f-acb2-2d2e06c8541f" providerId="ADAL" clId="{1425DB2D-E686-4723-B01D-F11F0BE5D8F5}" dt="2025-03-12T15:53:43.880" v="403" actId="47"/>
        <pc:sldMkLst>
          <pc:docMk/>
          <pc:sldMk cId="1390561143" sldId="303"/>
        </pc:sldMkLst>
      </pc:sldChg>
      <pc:sldChg chg="addSp delSp modSp add mod modNotesTx">
        <pc:chgData name="James Carter" userId="15642c36-216d-415f-acb2-2d2e06c8541f" providerId="ADAL" clId="{1425DB2D-E686-4723-B01D-F11F0BE5D8F5}" dt="2025-03-13T14:34:38.263" v="2568" actId="20577"/>
        <pc:sldMkLst>
          <pc:docMk/>
          <pc:sldMk cId="3482930335" sldId="303"/>
        </pc:sldMkLst>
        <pc:spChg chg="mod">
          <ac:chgData name="James Carter" userId="15642c36-216d-415f-acb2-2d2e06c8541f" providerId="ADAL" clId="{1425DB2D-E686-4723-B01D-F11F0BE5D8F5}" dt="2025-03-13T14:34:38.263" v="2568" actId="20577"/>
          <ac:spMkLst>
            <pc:docMk/>
            <pc:sldMk cId="3482930335" sldId="303"/>
            <ac:spMk id="2" creationId="{45106E2B-BBA8-DD22-49B7-56AAE30FC378}"/>
          </ac:spMkLst>
        </pc:spChg>
        <pc:spChg chg="mod">
          <ac:chgData name="James Carter" userId="15642c36-216d-415f-acb2-2d2e06c8541f" providerId="ADAL" clId="{1425DB2D-E686-4723-B01D-F11F0BE5D8F5}" dt="2025-03-13T11:50:56.187" v="1586" actId="1035"/>
          <ac:spMkLst>
            <pc:docMk/>
            <pc:sldMk cId="3482930335" sldId="303"/>
            <ac:spMk id="6" creationId="{84A91A88-45B3-D60B-71D6-31C2DE6C3CA5}"/>
          </ac:spMkLst>
        </pc:spChg>
        <pc:spChg chg="add mod">
          <ac:chgData name="James Carter" userId="15642c36-216d-415f-acb2-2d2e06c8541f" providerId="ADAL" clId="{1425DB2D-E686-4723-B01D-F11F0BE5D8F5}" dt="2025-03-13T08:43:19.515" v="537" actId="164"/>
          <ac:spMkLst>
            <pc:docMk/>
            <pc:sldMk cId="3482930335" sldId="303"/>
            <ac:spMk id="11" creationId="{F42DF502-4CB5-3369-82F5-A94F5F6CB4D2}"/>
          </ac:spMkLst>
        </pc:spChg>
        <pc:spChg chg="mod">
          <ac:chgData name="James Carter" userId="15642c36-216d-415f-acb2-2d2e06c8541f" providerId="ADAL" clId="{1425DB2D-E686-4723-B01D-F11F0BE5D8F5}" dt="2025-03-13T10:22:03.674" v="1080" actId="1035"/>
          <ac:spMkLst>
            <pc:docMk/>
            <pc:sldMk cId="3482930335" sldId="303"/>
            <ac:spMk id="12" creationId="{F93C3D68-6793-985E-C922-E3AA3BC755E2}"/>
          </ac:spMkLst>
        </pc:spChg>
        <pc:spChg chg="mod">
          <ac:chgData name="James Carter" userId="15642c36-216d-415f-acb2-2d2e06c8541f" providerId="ADAL" clId="{1425DB2D-E686-4723-B01D-F11F0BE5D8F5}" dt="2025-03-13T08:42:51.620" v="529"/>
          <ac:spMkLst>
            <pc:docMk/>
            <pc:sldMk cId="3482930335" sldId="303"/>
            <ac:spMk id="16" creationId="{5444931E-4703-DD5E-2897-AE914E3CDC99}"/>
          </ac:spMkLst>
        </pc:spChg>
        <pc:spChg chg="mod">
          <ac:chgData name="James Carter" userId="15642c36-216d-415f-acb2-2d2e06c8541f" providerId="ADAL" clId="{1425DB2D-E686-4723-B01D-F11F0BE5D8F5}" dt="2025-03-13T08:42:51.620" v="529"/>
          <ac:spMkLst>
            <pc:docMk/>
            <pc:sldMk cId="3482930335" sldId="303"/>
            <ac:spMk id="17" creationId="{7C048D9B-C4A9-4CAA-32CB-5DCACCF5F181}"/>
          </ac:spMkLst>
        </pc:spChg>
        <pc:spChg chg="mod">
          <ac:chgData name="James Carter" userId="15642c36-216d-415f-acb2-2d2e06c8541f" providerId="ADAL" clId="{1425DB2D-E686-4723-B01D-F11F0BE5D8F5}" dt="2025-03-13T08:42:51.620" v="529"/>
          <ac:spMkLst>
            <pc:docMk/>
            <pc:sldMk cId="3482930335" sldId="303"/>
            <ac:spMk id="20" creationId="{BCCBC8D4-0094-424C-D265-6FDC481FF398}"/>
          </ac:spMkLst>
        </pc:spChg>
        <pc:spChg chg="mod">
          <ac:chgData name="James Carter" userId="15642c36-216d-415f-acb2-2d2e06c8541f" providerId="ADAL" clId="{1425DB2D-E686-4723-B01D-F11F0BE5D8F5}" dt="2025-03-13T08:42:51.620" v="529"/>
          <ac:spMkLst>
            <pc:docMk/>
            <pc:sldMk cId="3482930335" sldId="303"/>
            <ac:spMk id="22" creationId="{7E7253E3-8E04-5C36-A177-855E9BD6B4AA}"/>
          </ac:spMkLst>
        </pc:spChg>
        <pc:spChg chg="mod">
          <ac:chgData name="James Carter" userId="15642c36-216d-415f-acb2-2d2e06c8541f" providerId="ADAL" clId="{1425DB2D-E686-4723-B01D-F11F0BE5D8F5}" dt="2025-03-13T08:42:51.620" v="529"/>
          <ac:spMkLst>
            <pc:docMk/>
            <pc:sldMk cId="3482930335" sldId="303"/>
            <ac:spMk id="23" creationId="{4BFBE00D-4337-1F69-6005-B3F7898892E3}"/>
          </ac:spMkLst>
        </pc:spChg>
        <pc:spChg chg="mod">
          <ac:chgData name="James Carter" userId="15642c36-216d-415f-acb2-2d2e06c8541f" providerId="ADAL" clId="{1425DB2D-E686-4723-B01D-F11F0BE5D8F5}" dt="2025-03-13T08:42:51.620" v="529"/>
          <ac:spMkLst>
            <pc:docMk/>
            <pc:sldMk cId="3482930335" sldId="303"/>
            <ac:spMk id="26" creationId="{EA3C6D14-7704-323F-1CA0-D51EE6E421EF}"/>
          </ac:spMkLst>
        </pc:spChg>
        <pc:spChg chg="mod">
          <ac:chgData name="James Carter" userId="15642c36-216d-415f-acb2-2d2e06c8541f" providerId="ADAL" clId="{1425DB2D-E686-4723-B01D-F11F0BE5D8F5}" dt="2025-03-13T08:42:51.620" v="529"/>
          <ac:spMkLst>
            <pc:docMk/>
            <pc:sldMk cId="3482930335" sldId="303"/>
            <ac:spMk id="28" creationId="{927D26F6-4026-4381-CBE2-26CCD54B108C}"/>
          </ac:spMkLst>
        </pc:spChg>
        <pc:spChg chg="mod">
          <ac:chgData name="James Carter" userId="15642c36-216d-415f-acb2-2d2e06c8541f" providerId="ADAL" clId="{1425DB2D-E686-4723-B01D-F11F0BE5D8F5}" dt="2025-03-13T08:42:51.620" v="529"/>
          <ac:spMkLst>
            <pc:docMk/>
            <pc:sldMk cId="3482930335" sldId="303"/>
            <ac:spMk id="29" creationId="{FCFB28BF-0C37-ADCE-42B2-0EF7927D81BC}"/>
          </ac:spMkLst>
        </pc:spChg>
        <pc:spChg chg="add mod">
          <ac:chgData name="James Carter" userId="15642c36-216d-415f-acb2-2d2e06c8541f" providerId="ADAL" clId="{1425DB2D-E686-4723-B01D-F11F0BE5D8F5}" dt="2025-03-13T08:43:19.515" v="537" actId="164"/>
          <ac:spMkLst>
            <pc:docMk/>
            <pc:sldMk cId="3482930335" sldId="303"/>
            <ac:spMk id="30" creationId="{C9862E40-1774-9BEB-D44D-355E01735AEE}"/>
          </ac:spMkLst>
        </pc:spChg>
        <pc:spChg chg="add mod">
          <ac:chgData name="James Carter" userId="15642c36-216d-415f-acb2-2d2e06c8541f" providerId="ADAL" clId="{1425DB2D-E686-4723-B01D-F11F0BE5D8F5}" dt="2025-03-13T08:44:12.751" v="553" actId="1076"/>
          <ac:spMkLst>
            <pc:docMk/>
            <pc:sldMk cId="3482930335" sldId="303"/>
            <ac:spMk id="32" creationId="{957CF1FA-A02A-E063-3647-CDD9BE7D189D}"/>
          </ac:spMkLst>
        </pc:spChg>
        <pc:grpChg chg="mod">
          <ac:chgData name="James Carter" userId="15642c36-216d-415f-acb2-2d2e06c8541f" providerId="ADAL" clId="{1425DB2D-E686-4723-B01D-F11F0BE5D8F5}" dt="2025-03-13T08:43:19.515" v="537" actId="164"/>
          <ac:grpSpMkLst>
            <pc:docMk/>
            <pc:sldMk cId="3482930335" sldId="303"/>
            <ac:grpSpMk id="13" creationId="{FD2B9699-754A-12DD-294D-84A780A851FD}"/>
          </ac:grpSpMkLst>
        </pc:grpChg>
        <pc:grpChg chg="mod">
          <ac:chgData name="James Carter" userId="15642c36-216d-415f-acb2-2d2e06c8541f" providerId="ADAL" clId="{1425DB2D-E686-4723-B01D-F11F0BE5D8F5}" dt="2025-03-13T08:43:19.515" v="537" actId="164"/>
          <ac:grpSpMkLst>
            <pc:docMk/>
            <pc:sldMk cId="3482930335" sldId="303"/>
            <ac:grpSpMk id="18" creationId="{221BC493-9682-44FA-575D-93A74C10E3B8}"/>
          </ac:grpSpMkLst>
        </pc:grpChg>
        <pc:grpChg chg="mod">
          <ac:chgData name="James Carter" userId="15642c36-216d-415f-acb2-2d2e06c8541f" providerId="ADAL" clId="{1425DB2D-E686-4723-B01D-F11F0BE5D8F5}" dt="2025-03-13T08:43:19.515" v="537" actId="164"/>
          <ac:grpSpMkLst>
            <pc:docMk/>
            <pc:sldMk cId="3482930335" sldId="303"/>
            <ac:grpSpMk id="21" creationId="{8376D6EF-530A-F0D3-C4CD-9CF8F4C08779}"/>
          </ac:grpSpMkLst>
        </pc:grpChg>
        <pc:grpChg chg="mod">
          <ac:chgData name="James Carter" userId="15642c36-216d-415f-acb2-2d2e06c8541f" providerId="ADAL" clId="{1425DB2D-E686-4723-B01D-F11F0BE5D8F5}" dt="2025-03-13T08:43:19.515" v="537" actId="164"/>
          <ac:grpSpMkLst>
            <pc:docMk/>
            <pc:sldMk cId="3482930335" sldId="303"/>
            <ac:grpSpMk id="24" creationId="{63EDF71A-CC1F-356A-7EE0-F4795A4F2AF3}"/>
          </ac:grpSpMkLst>
        </pc:grpChg>
        <pc:grpChg chg="mod">
          <ac:chgData name="James Carter" userId="15642c36-216d-415f-acb2-2d2e06c8541f" providerId="ADAL" clId="{1425DB2D-E686-4723-B01D-F11F0BE5D8F5}" dt="2025-03-13T08:43:19.515" v="537" actId="164"/>
          <ac:grpSpMkLst>
            <pc:docMk/>
            <pc:sldMk cId="3482930335" sldId="303"/>
            <ac:grpSpMk id="27" creationId="{B2C55591-C338-4ABF-7C0C-1C480850829F}"/>
          </ac:grpSpMkLst>
        </pc:grpChg>
        <pc:grpChg chg="add mod">
          <ac:chgData name="James Carter" userId="15642c36-216d-415f-acb2-2d2e06c8541f" providerId="ADAL" clId="{1425DB2D-E686-4723-B01D-F11F0BE5D8F5}" dt="2025-03-13T08:43:52.614" v="551" actId="1076"/>
          <ac:grpSpMkLst>
            <pc:docMk/>
            <pc:sldMk cId="3482930335" sldId="303"/>
            <ac:grpSpMk id="31" creationId="{94652772-F557-B6E3-3D61-1C42DD03AD8E}"/>
          </ac:grpSpMkLst>
        </pc:grpChg>
        <pc:picChg chg="mod">
          <ac:chgData name="James Carter" userId="15642c36-216d-415f-acb2-2d2e06c8541f" providerId="ADAL" clId="{1425DB2D-E686-4723-B01D-F11F0BE5D8F5}" dt="2025-03-13T08:43:28.435" v="542" actId="1076"/>
          <ac:picMkLst>
            <pc:docMk/>
            <pc:sldMk cId="3482930335" sldId="303"/>
            <ac:picMk id="14" creationId="{11D4B477-4393-0629-59CD-3B45099C9085}"/>
          </ac:picMkLst>
        </pc:picChg>
      </pc:sldChg>
      <pc:sldChg chg="addSp delSp modSp add mod modNotesTx">
        <pc:chgData name="James Carter" userId="15642c36-216d-415f-acb2-2d2e06c8541f" providerId="ADAL" clId="{1425DB2D-E686-4723-B01D-F11F0BE5D8F5}" dt="2025-03-13T14:38:22.672" v="2571" actId="20577"/>
        <pc:sldMkLst>
          <pc:docMk/>
          <pc:sldMk cId="935288696" sldId="304"/>
        </pc:sldMkLst>
        <pc:spChg chg="mod">
          <ac:chgData name="James Carter" userId="15642c36-216d-415f-acb2-2d2e06c8541f" providerId="ADAL" clId="{1425DB2D-E686-4723-B01D-F11F0BE5D8F5}" dt="2025-03-13T10:22:16.615" v="1084" actId="1076"/>
          <ac:spMkLst>
            <pc:docMk/>
            <pc:sldMk cId="935288696" sldId="304"/>
            <ac:spMk id="3" creationId="{7975D3FB-7EFD-58C7-9175-AB875165FA07}"/>
          </ac:spMkLst>
        </pc:spChg>
        <pc:spChg chg="mod">
          <ac:chgData name="James Carter" userId="15642c36-216d-415f-acb2-2d2e06c8541f" providerId="ADAL" clId="{1425DB2D-E686-4723-B01D-F11F0BE5D8F5}" dt="2025-03-13T14:38:22.672" v="2571" actId="20577"/>
          <ac:spMkLst>
            <pc:docMk/>
            <pc:sldMk cId="935288696" sldId="304"/>
            <ac:spMk id="4" creationId="{3EF71BF8-9F13-C72A-21FC-EA325771248E}"/>
          </ac:spMkLst>
        </pc:spChg>
        <pc:spChg chg="mod">
          <ac:chgData name="James Carter" userId="15642c36-216d-415f-acb2-2d2e06c8541f" providerId="ADAL" clId="{1425DB2D-E686-4723-B01D-F11F0BE5D8F5}" dt="2025-03-13T10:22:11.510" v="1082" actId="1076"/>
          <ac:spMkLst>
            <pc:docMk/>
            <pc:sldMk cId="935288696" sldId="304"/>
            <ac:spMk id="12" creationId="{03396FF0-073D-970D-0783-69A38646F788}"/>
          </ac:spMkLst>
        </pc:spChg>
        <pc:spChg chg="mod">
          <ac:chgData name="James Carter" userId="15642c36-216d-415f-acb2-2d2e06c8541f" providerId="ADAL" clId="{1425DB2D-E686-4723-B01D-F11F0BE5D8F5}" dt="2025-03-13T10:02:02.296" v="836"/>
          <ac:spMkLst>
            <pc:docMk/>
            <pc:sldMk cId="935288696" sldId="304"/>
            <ac:spMk id="13" creationId="{48587A07-4230-DA58-1841-EBF80857DF7F}"/>
          </ac:spMkLst>
        </pc:spChg>
        <pc:spChg chg="add mod">
          <ac:chgData name="James Carter" userId="15642c36-216d-415f-acb2-2d2e06c8541f" providerId="ADAL" clId="{1425DB2D-E686-4723-B01D-F11F0BE5D8F5}" dt="2025-03-13T14:24:58.602" v="2544" actId="1076"/>
          <ac:spMkLst>
            <pc:docMk/>
            <pc:sldMk cId="935288696" sldId="304"/>
            <ac:spMk id="17" creationId="{A06C8165-D73B-443A-D24E-BF21C0FBF1DD}"/>
          </ac:spMkLst>
        </pc:spChg>
        <pc:spChg chg="add mod">
          <ac:chgData name="James Carter" userId="15642c36-216d-415f-acb2-2d2e06c8541f" providerId="ADAL" clId="{1425DB2D-E686-4723-B01D-F11F0BE5D8F5}" dt="2025-03-13T08:44:46.414" v="560"/>
          <ac:spMkLst>
            <pc:docMk/>
            <pc:sldMk cId="935288696" sldId="304"/>
            <ac:spMk id="21" creationId="{7A7254B0-6EA9-7D4F-5A20-EE7DA3804D92}"/>
          </ac:spMkLst>
        </pc:spChg>
        <pc:spChg chg="add mod">
          <ac:chgData name="James Carter" userId="15642c36-216d-415f-acb2-2d2e06c8541f" providerId="ADAL" clId="{1425DB2D-E686-4723-B01D-F11F0BE5D8F5}" dt="2025-03-13T08:44:46.414" v="560"/>
          <ac:spMkLst>
            <pc:docMk/>
            <pc:sldMk cId="935288696" sldId="304"/>
            <ac:spMk id="22" creationId="{B5F5C596-89A9-D8F0-6DD2-B7A8AF0094AF}"/>
          </ac:spMkLst>
        </pc:spChg>
        <pc:spChg chg="add mod">
          <ac:chgData name="James Carter" userId="15642c36-216d-415f-acb2-2d2e06c8541f" providerId="ADAL" clId="{1425DB2D-E686-4723-B01D-F11F0BE5D8F5}" dt="2025-03-13T08:44:46.414" v="560"/>
          <ac:spMkLst>
            <pc:docMk/>
            <pc:sldMk cId="935288696" sldId="304"/>
            <ac:spMk id="23" creationId="{D1EED9BF-8965-4E24-36A5-3D5256B27A7D}"/>
          </ac:spMkLst>
        </pc:spChg>
        <pc:spChg chg="add mod">
          <ac:chgData name="James Carter" userId="15642c36-216d-415f-acb2-2d2e06c8541f" providerId="ADAL" clId="{1425DB2D-E686-4723-B01D-F11F0BE5D8F5}" dt="2025-03-13T08:44:46.414" v="560"/>
          <ac:spMkLst>
            <pc:docMk/>
            <pc:sldMk cId="935288696" sldId="304"/>
            <ac:spMk id="24" creationId="{C0B4D489-2FEA-8028-C5BB-CF5763934AB2}"/>
          </ac:spMkLst>
        </pc:spChg>
        <pc:spChg chg="add mod">
          <ac:chgData name="James Carter" userId="15642c36-216d-415f-acb2-2d2e06c8541f" providerId="ADAL" clId="{1425DB2D-E686-4723-B01D-F11F0BE5D8F5}" dt="2025-03-13T08:45:01.254" v="561"/>
          <ac:spMkLst>
            <pc:docMk/>
            <pc:sldMk cId="935288696" sldId="304"/>
            <ac:spMk id="25" creationId="{B012E18F-91D0-13A4-4080-78B68D1A8D63}"/>
          </ac:spMkLst>
        </pc:spChg>
        <pc:spChg chg="add mod">
          <ac:chgData name="James Carter" userId="15642c36-216d-415f-acb2-2d2e06c8541f" providerId="ADAL" clId="{1425DB2D-E686-4723-B01D-F11F0BE5D8F5}" dt="2025-03-13T08:45:01.254" v="561"/>
          <ac:spMkLst>
            <pc:docMk/>
            <pc:sldMk cId="935288696" sldId="304"/>
            <ac:spMk id="26" creationId="{88F53B6D-8189-5360-2417-E3072E3A117D}"/>
          </ac:spMkLst>
        </pc:spChg>
        <pc:spChg chg="add mod">
          <ac:chgData name="James Carter" userId="15642c36-216d-415f-acb2-2d2e06c8541f" providerId="ADAL" clId="{1425DB2D-E686-4723-B01D-F11F0BE5D8F5}" dt="2025-03-13T08:45:07.378" v="562"/>
          <ac:spMkLst>
            <pc:docMk/>
            <pc:sldMk cId="935288696" sldId="304"/>
            <ac:spMk id="27" creationId="{38C8AB71-D67B-ACAC-D28A-C1B60671AA96}"/>
          </ac:spMkLst>
        </pc:spChg>
      </pc:sldChg>
      <pc:sldChg chg="addSp modSp add del">
        <pc:chgData name="James Carter" userId="15642c36-216d-415f-acb2-2d2e06c8541f" providerId="ADAL" clId="{1425DB2D-E686-4723-B01D-F11F0BE5D8F5}" dt="2025-03-12T15:53:27.116" v="388" actId="47"/>
        <pc:sldMkLst>
          <pc:docMk/>
          <pc:sldMk cId="3415146758" sldId="304"/>
        </pc:sldMkLst>
      </pc:sldChg>
      <pc:sldChg chg="addSp delSp modSp add mod modNotesTx">
        <pc:chgData name="James Carter" userId="15642c36-216d-415f-acb2-2d2e06c8541f" providerId="ADAL" clId="{1425DB2D-E686-4723-B01D-F11F0BE5D8F5}" dt="2025-03-13T14:38:39.658" v="2573" actId="20577"/>
        <pc:sldMkLst>
          <pc:docMk/>
          <pc:sldMk cId="1271885808" sldId="305"/>
        </pc:sldMkLst>
        <pc:spChg chg="mod">
          <ac:chgData name="James Carter" userId="15642c36-216d-415f-acb2-2d2e06c8541f" providerId="ADAL" clId="{1425DB2D-E686-4723-B01D-F11F0BE5D8F5}" dt="2025-03-13T11:56:12.761" v="1706" actId="1035"/>
          <ac:spMkLst>
            <pc:docMk/>
            <pc:sldMk cId="1271885808" sldId="305"/>
            <ac:spMk id="2" creationId="{229F1223-CB52-C6D6-1960-E56B8EF36860}"/>
          </ac:spMkLst>
        </pc:spChg>
        <pc:spChg chg="mod">
          <ac:chgData name="James Carter" userId="15642c36-216d-415f-acb2-2d2e06c8541f" providerId="ADAL" clId="{1425DB2D-E686-4723-B01D-F11F0BE5D8F5}" dt="2025-03-13T11:53:31.608" v="1672" actId="1036"/>
          <ac:spMkLst>
            <pc:docMk/>
            <pc:sldMk cId="1271885808" sldId="305"/>
            <ac:spMk id="3" creationId="{453B3345-28ED-B479-CDCA-ED2CA37B4631}"/>
          </ac:spMkLst>
        </pc:spChg>
        <pc:spChg chg="mod">
          <ac:chgData name="James Carter" userId="15642c36-216d-415f-acb2-2d2e06c8541f" providerId="ADAL" clId="{1425DB2D-E686-4723-B01D-F11F0BE5D8F5}" dt="2025-03-13T11:53:36.393" v="1676" actId="1036"/>
          <ac:spMkLst>
            <pc:docMk/>
            <pc:sldMk cId="1271885808" sldId="305"/>
            <ac:spMk id="7" creationId="{E23E5C28-0D67-0E60-75DE-80CCB20B97BA}"/>
          </ac:spMkLst>
        </pc:spChg>
        <pc:spChg chg="mod">
          <ac:chgData name="James Carter" userId="15642c36-216d-415f-acb2-2d2e06c8541f" providerId="ADAL" clId="{1425DB2D-E686-4723-B01D-F11F0BE5D8F5}" dt="2025-03-13T11:53:31.608" v="1672" actId="1036"/>
          <ac:spMkLst>
            <pc:docMk/>
            <pc:sldMk cId="1271885808" sldId="305"/>
            <ac:spMk id="12" creationId="{96C5595E-C42F-DC85-2419-20AEFE4D5A0C}"/>
          </ac:spMkLst>
        </pc:spChg>
        <pc:spChg chg="mod">
          <ac:chgData name="James Carter" userId="15642c36-216d-415f-acb2-2d2e06c8541f" providerId="ADAL" clId="{1425DB2D-E686-4723-B01D-F11F0BE5D8F5}" dt="2025-03-13T11:53:31.608" v="1672" actId="1036"/>
          <ac:spMkLst>
            <pc:docMk/>
            <pc:sldMk cId="1271885808" sldId="305"/>
            <ac:spMk id="16" creationId="{17A17863-0D33-AF89-420D-3322CB6E7E84}"/>
          </ac:spMkLst>
        </pc:spChg>
        <pc:spChg chg="mod">
          <ac:chgData name="James Carter" userId="15642c36-216d-415f-acb2-2d2e06c8541f" providerId="ADAL" clId="{1425DB2D-E686-4723-B01D-F11F0BE5D8F5}" dt="2025-03-13T11:53:31.608" v="1672" actId="1036"/>
          <ac:spMkLst>
            <pc:docMk/>
            <pc:sldMk cId="1271885808" sldId="305"/>
            <ac:spMk id="18" creationId="{933E6616-EB03-763B-F7A4-1F5FE596FB61}"/>
          </ac:spMkLst>
        </pc:spChg>
        <pc:spChg chg="mod">
          <ac:chgData name="James Carter" userId="15642c36-216d-415f-acb2-2d2e06c8541f" providerId="ADAL" clId="{1425DB2D-E686-4723-B01D-F11F0BE5D8F5}" dt="2025-03-13T11:53:31.608" v="1672" actId="1036"/>
          <ac:spMkLst>
            <pc:docMk/>
            <pc:sldMk cId="1271885808" sldId="305"/>
            <ac:spMk id="21" creationId="{A02E6F9F-7A57-03D9-8F61-0C45A9BAA99A}"/>
          </ac:spMkLst>
        </pc:spChg>
        <pc:spChg chg="mod">
          <ac:chgData name="James Carter" userId="15642c36-216d-415f-acb2-2d2e06c8541f" providerId="ADAL" clId="{1425DB2D-E686-4723-B01D-F11F0BE5D8F5}" dt="2025-03-13T11:53:31.608" v="1672" actId="1036"/>
          <ac:spMkLst>
            <pc:docMk/>
            <pc:sldMk cId="1271885808" sldId="305"/>
            <ac:spMk id="22" creationId="{49F0D90E-2584-EA3A-975B-46324A9687CA}"/>
          </ac:spMkLst>
        </pc:spChg>
        <pc:spChg chg="mod">
          <ac:chgData name="James Carter" userId="15642c36-216d-415f-acb2-2d2e06c8541f" providerId="ADAL" clId="{1425DB2D-E686-4723-B01D-F11F0BE5D8F5}" dt="2025-03-13T08:47:14.154" v="571"/>
          <ac:spMkLst>
            <pc:docMk/>
            <pc:sldMk cId="1271885808" sldId="305"/>
            <ac:spMk id="25" creationId="{00DC3822-DD82-72BE-B177-90EEC7142113}"/>
          </ac:spMkLst>
        </pc:spChg>
        <pc:spChg chg="mod">
          <ac:chgData name="James Carter" userId="15642c36-216d-415f-acb2-2d2e06c8541f" providerId="ADAL" clId="{1425DB2D-E686-4723-B01D-F11F0BE5D8F5}" dt="2025-03-13T08:47:14.154" v="571"/>
          <ac:spMkLst>
            <pc:docMk/>
            <pc:sldMk cId="1271885808" sldId="305"/>
            <ac:spMk id="26" creationId="{3730A320-4FA9-20B9-182C-751D15A3EB9C}"/>
          </ac:spMkLst>
        </pc:spChg>
        <pc:spChg chg="mod">
          <ac:chgData name="James Carter" userId="15642c36-216d-415f-acb2-2d2e06c8541f" providerId="ADAL" clId="{1425DB2D-E686-4723-B01D-F11F0BE5D8F5}" dt="2025-03-13T14:38:34.116" v="2572" actId="20577"/>
          <ac:spMkLst>
            <pc:docMk/>
            <pc:sldMk cId="1271885808" sldId="305"/>
            <ac:spMk id="27" creationId="{5CA0E054-6AEB-16F6-042A-A30EEB047E8E}"/>
          </ac:spMkLst>
        </pc:spChg>
        <pc:spChg chg="mod">
          <ac:chgData name="James Carter" userId="15642c36-216d-415f-acb2-2d2e06c8541f" providerId="ADAL" clId="{1425DB2D-E686-4723-B01D-F11F0BE5D8F5}" dt="2025-03-13T08:47:14.154" v="571"/>
          <ac:spMkLst>
            <pc:docMk/>
            <pc:sldMk cId="1271885808" sldId="305"/>
            <ac:spMk id="28" creationId="{7BCB9394-67B4-E26C-6592-183BB87B260E}"/>
          </ac:spMkLst>
        </pc:spChg>
        <pc:spChg chg="mod">
          <ac:chgData name="James Carter" userId="15642c36-216d-415f-acb2-2d2e06c8541f" providerId="ADAL" clId="{1425DB2D-E686-4723-B01D-F11F0BE5D8F5}" dt="2025-03-13T14:38:39.658" v="2573" actId="20577"/>
          <ac:spMkLst>
            <pc:docMk/>
            <pc:sldMk cId="1271885808" sldId="305"/>
            <ac:spMk id="29" creationId="{121F521C-60C4-6FDE-BA45-B9957AD66AAB}"/>
          </ac:spMkLst>
        </pc:spChg>
        <pc:spChg chg="mod">
          <ac:chgData name="James Carter" userId="15642c36-216d-415f-acb2-2d2e06c8541f" providerId="ADAL" clId="{1425DB2D-E686-4723-B01D-F11F0BE5D8F5}" dt="2025-03-13T08:47:14.154" v="571"/>
          <ac:spMkLst>
            <pc:docMk/>
            <pc:sldMk cId="1271885808" sldId="305"/>
            <ac:spMk id="31" creationId="{63A73E4D-CA72-2E77-B6DF-5F7E97347A8A}"/>
          </ac:spMkLst>
        </pc:spChg>
        <pc:spChg chg="mod">
          <ac:chgData name="James Carter" userId="15642c36-216d-415f-acb2-2d2e06c8541f" providerId="ADAL" clId="{1425DB2D-E686-4723-B01D-F11F0BE5D8F5}" dt="2025-03-13T08:47:14.154" v="571"/>
          <ac:spMkLst>
            <pc:docMk/>
            <pc:sldMk cId="1271885808" sldId="305"/>
            <ac:spMk id="32" creationId="{0199D45A-E881-6B2E-737D-AB7540AE371C}"/>
          </ac:spMkLst>
        </pc:spChg>
        <pc:spChg chg="mod">
          <ac:chgData name="James Carter" userId="15642c36-216d-415f-acb2-2d2e06c8541f" providerId="ADAL" clId="{1425DB2D-E686-4723-B01D-F11F0BE5D8F5}" dt="2025-03-13T08:47:14.154" v="571"/>
          <ac:spMkLst>
            <pc:docMk/>
            <pc:sldMk cId="1271885808" sldId="305"/>
            <ac:spMk id="33" creationId="{5F61F372-B7B3-0240-F8B6-CA18A4DF334E}"/>
          </ac:spMkLst>
        </pc:spChg>
        <pc:spChg chg="mod">
          <ac:chgData name="James Carter" userId="15642c36-216d-415f-acb2-2d2e06c8541f" providerId="ADAL" clId="{1425DB2D-E686-4723-B01D-F11F0BE5D8F5}" dt="2025-03-13T11:53:31.608" v="1672" actId="1036"/>
          <ac:spMkLst>
            <pc:docMk/>
            <pc:sldMk cId="1271885808" sldId="305"/>
            <ac:spMk id="34" creationId="{E8FB6242-4E50-6AAF-0CEA-F2438DB57E98}"/>
          </ac:spMkLst>
        </pc:spChg>
        <pc:spChg chg="add mod">
          <ac:chgData name="James Carter" userId="15642c36-216d-415f-acb2-2d2e06c8541f" providerId="ADAL" clId="{1425DB2D-E686-4723-B01D-F11F0BE5D8F5}" dt="2025-03-13T11:53:31.608" v="1672" actId="1036"/>
          <ac:spMkLst>
            <pc:docMk/>
            <pc:sldMk cId="1271885808" sldId="305"/>
            <ac:spMk id="35" creationId="{76EB1DF2-FA6B-CD6D-4507-FA57E5CA9814}"/>
          </ac:spMkLst>
        </pc:spChg>
        <pc:spChg chg="mod">
          <ac:chgData name="James Carter" userId="15642c36-216d-415f-acb2-2d2e06c8541f" providerId="ADAL" clId="{1425DB2D-E686-4723-B01D-F11F0BE5D8F5}" dt="2025-03-13T08:47:14.154" v="571"/>
          <ac:spMkLst>
            <pc:docMk/>
            <pc:sldMk cId="1271885808" sldId="305"/>
            <ac:spMk id="38" creationId="{0C403E06-00CA-C603-1153-30642058C54F}"/>
          </ac:spMkLst>
        </pc:spChg>
        <pc:spChg chg="mod">
          <ac:chgData name="James Carter" userId="15642c36-216d-415f-acb2-2d2e06c8541f" providerId="ADAL" clId="{1425DB2D-E686-4723-B01D-F11F0BE5D8F5}" dt="2025-03-13T08:47:14.154" v="571"/>
          <ac:spMkLst>
            <pc:docMk/>
            <pc:sldMk cId="1271885808" sldId="305"/>
            <ac:spMk id="40" creationId="{C75451AF-7214-4034-80BD-28D9F5E06CD8}"/>
          </ac:spMkLst>
        </pc:spChg>
        <pc:spChg chg="add mod">
          <ac:chgData name="James Carter" userId="15642c36-216d-415f-acb2-2d2e06c8541f" providerId="ADAL" clId="{1425DB2D-E686-4723-B01D-F11F0BE5D8F5}" dt="2025-03-13T11:53:31.608" v="1672" actId="1036"/>
          <ac:spMkLst>
            <pc:docMk/>
            <pc:sldMk cId="1271885808" sldId="305"/>
            <ac:spMk id="41" creationId="{77D40E4B-1199-17DA-EF22-49003DD7A1FF}"/>
          </ac:spMkLst>
        </pc:spChg>
        <pc:grpChg chg="mod">
          <ac:chgData name="James Carter" userId="15642c36-216d-415f-acb2-2d2e06c8541f" providerId="ADAL" clId="{1425DB2D-E686-4723-B01D-F11F0BE5D8F5}" dt="2025-03-13T08:47:50.509" v="575" actId="1076"/>
          <ac:grpSpMkLst>
            <pc:docMk/>
            <pc:sldMk cId="1271885808" sldId="305"/>
            <ac:grpSpMk id="19" creationId="{A02D486A-EE14-78F2-608D-3FB0CFD909AB}"/>
          </ac:grpSpMkLst>
        </pc:grpChg>
        <pc:grpChg chg="mod">
          <ac:chgData name="James Carter" userId="15642c36-216d-415f-acb2-2d2e06c8541f" providerId="ADAL" clId="{1425DB2D-E686-4723-B01D-F11F0BE5D8F5}" dt="2025-03-13T10:24:10.338" v="1109" actId="1076"/>
          <ac:grpSpMkLst>
            <pc:docMk/>
            <pc:sldMk cId="1271885808" sldId="305"/>
            <ac:grpSpMk id="36" creationId="{FDEE6B38-A4BB-55CB-74C1-10C20D244EDE}"/>
          </ac:grpSpMkLst>
        </pc:grpChg>
        <pc:picChg chg="add del mod">
          <ac:chgData name="James Carter" userId="15642c36-216d-415f-acb2-2d2e06c8541f" providerId="ADAL" clId="{1425DB2D-E686-4723-B01D-F11F0BE5D8F5}" dt="2025-03-13T11:53:04.194" v="1656" actId="1076"/>
          <ac:picMkLst>
            <pc:docMk/>
            <pc:sldMk cId="1271885808" sldId="305"/>
            <ac:picMk id="14" creationId="{504D00D7-8822-846E-527A-E6313D8FA17D}"/>
          </ac:picMkLst>
        </pc:picChg>
      </pc:sldChg>
      <pc:sldChg chg="addSp delSp modSp add del mod">
        <pc:chgData name="James Carter" userId="15642c36-216d-415f-acb2-2d2e06c8541f" providerId="ADAL" clId="{1425DB2D-E686-4723-B01D-F11F0BE5D8F5}" dt="2025-03-12T15:53:29.012" v="389" actId="47"/>
        <pc:sldMkLst>
          <pc:docMk/>
          <pc:sldMk cId="2866391421" sldId="305"/>
        </pc:sldMkLst>
      </pc:sldChg>
      <pc:sldChg chg="addSp delSp modSp add mod ord modNotesTx">
        <pc:chgData name="James Carter" userId="15642c36-216d-415f-acb2-2d2e06c8541f" providerId="ADAL" clId="{1425DB2D-E686-4723-B01D-F11F0BE5D8F5}" dt="2025-03-13T14:38:06.976" v="2570" actId="20577"/>
        <pc:sldMkLst>
          <pc:docMk/>
          <pc:sldMk cId="1928072218" sldId="306"/>
        </pc:sldMkLst>
        <pc:spChg chg="mod">
          <ac:chgData name="James Carter" userId="15642c36-216d-415f-acb2-2d2e06c8541f" providerId="ADAL" clId="{1425DB2D-E686-4723-B01D-F11F0BE5D8F5}" dt="2025-03-13T10:25:02.949" v="1120" actId="1076"/>
          <ac:spMkLst>
            <pc:docMk/>
            <pc:sldMk cId="1928072218" sldId="306"/>
            <ac:spMk id="2" creationId="{B2FBBBF7-3B53-6BF5-2B6A-6F18F7328A66}"/>
          </ac:spMkLst>
        </pc:spChg>
        <pc:spChg chg="mod">
          <ac:chgData name="James Carter" userId="15642c36-216d-415f-acb2-2d2e06c8541f" providerId="ADAL" clId="{1425DB2D-E686-4723-B01D-F11F0BE5D8F5}" dt="2025-03-13T10:24:51.046" v="1118" actId="1076"/>
          <ac:spMkLst>
            <pc:docMk/>
            <pc:sldMk cId="1928072218" sldId="306"/>
            <ac:spMk id="3" creationId="{7CD72461-7B41-96F6-EEF6-DFB4ACDBE3F2}"/>
          </ac:spMkLst>
        </pc:spChg>
        <pc:spChg chg="add mod">
          <ac:chgData name="James Carter" userId="15642c36-216d-415f-acb2-2d2e06c8541f" providerId="ADAL" clId="{1425DB2D-E686-4723-B01D-F11F0BE5D8F5}" dt="2025-03-13T08:50:14.901" v="582"/>
          <ac:spMkLst>
            <pc:docMk/>
            <pc:sldMk cId="1928072218" sldId="306"/>
            <ac:spMk id="11" creationId="{B2B01C65-0990-02D2-B314-3CB0E36BC413}"/>
          </ac:spMkLst>
        </pc:spChg>
        <pc:spChg chg="mod">
          <ac:chgData name="James Carter" userId="15642c36-216d-415f-acb2-2d2e06c8541f" providerId="ADAL" clId="{1425DB2D-E686-4723-B01D-F11F0BE5D8F5}" dt="2025-03-13T14:38:06.976" v="2570" actId="20577"/>
          <ac:spMkLst>
            <pc:docMk/>
            <pc:sldMk cId="1928072218" sldId="306"/>
            <ac:spMk id="12" creationId="{A740D118-1E4F-318E-1BFC-A70944C0B5B7}"/>
          </ac:spMkLst>
        </pc:spChg>
        <pc:spChg chg="mod">
          <ac:chgData name="James Carter" userId="15642c36-216d-415f-acb2-2d2e06c8541f" providerId="ADAL" clId="{1425DB2D-E686-4723-B01D-F11F0BE5D8F5}" dt="2025-03-13T08:50:14.901" v="582"/>
          <ac:spMkLst>
            <pc:docMk/>
            <pc:sldMk cId="1928072218" sldId="306"/>
            <ac:spMk id="16" creationId="{5D03FA35-D28E-99B8-10FC-FFE3FC7691A5}"/>
          </ac:spMkLst>
        </pc:spChg>
        <pc:spChg chg="mod">
          <ac:chgData name="James Carter" userId="15642c36-216d-415f-acb2-2d2e06c8541f" providerId="ADAL" clId="{1425DB2D-E686-4723-B01D-F11F0BE5D8F5}" dt="2025-03-13T08:50:14.901" v="582"/>
          <ac:spMkLst>
            <pc:docMk/>
            <pc:sldMk cId="1928072218" sldId="306"/>
            <ac:spMk id="18" creationId="{BE89368D-AC4E-FC9E-0F46-2D0D5FEFD096}"/>
          </ac:spMkLst>
        </pc:spChg>
        <pc:spChg chg="mod">
          <ac:chgData name="James Carter" userId="15642c36-216d-415f-acb2-2d2e06c8541f" providerId="ADAL" clId="{1425DB2D-E686-4723-B01D-F11F0BE5D8F5}" dt="2025-03-13T08:50:14.901" v="582"/>
          <ac:spMkLst>
            <pc:docMk/>
            <pc:sldMk cId="1928072218" sldId="306"/>
            <ac:spMk id="22" creationId="{BFD83A8B-4E8E-77AC-5B63-B5FD7F12499E}"/>
          </ac:spMkLst>
        </pc:spChg>
        <pc:spChg chg="add mod">
          <ac:chgData name="James Carter" userId="15642c36-216d-415f-acb2-2d2e06c8541f" providerId="ADAL" clId="{1425DB2D-E686-4723-B01D-F11F0BE5D8F5}" dt="2025-03-13T14:24:25.517" v="2531" actId="14100"/>
          <ac:spMkLst>
            <pc:docMk/>
            <pc:sldMk cId="1928072218" sldId="306"/>
            <ac:spMk id="23" creationId="{CDC80B6A-AF8C-99F4-8BAC-908D9E7F345C}"/>
          </ac:spMkLst>
        </pc:spChg>
        <pc:grpChg chg="add mod">
          <ac:chgData name="James Carter" userId="15642c36-216d-415f-acb2-2d2e06c8541f" providerId="ADAL" clId="{1425DB2D-E686-4723-B01D-F11F0BE5D8F5}" dt="2025-03-13T08:50:14.901" v="582"/>
          <ac:grpSpMkLst>
            <pc:docMk/>
            <pc:sldMk cId="1928072218" sldId="306"/>
            <ac:grpSpMk id="13" creationId="{41619BFB-58B0-777D-9A69-2ED118302316}"/>
          </ac:grpSpMkLst>
        </pc:grpChg>
        <pc:grpChg chg="mod">
          <ac:chgData name="James Carter" userId="15642c36-216d-415f-acb2-2d2e06c8541f" providerId="ADAL" clId="{1425DB2D-E686-4723-B01D-F11F0BE5D8F5}" dt="2025-03-13T08:50:14.901" v="582"/>
          <ac:grpSpMkLst>
            <pc:docMk/>
            <pc:sldMk cId="1928072218" sldId="306"/>
            <ac:grpSpMk id="17" creationId="{D355853F-7D24-EEBB-29E7-8DBF04B49D52}"/>
          </ac:grpSpMkLst>
        </pc:grpChg>
      </pc:sldChg>
      <pc:sldChg chg="addSp delSp modSp add mod ord modNotesTx">
        <pc:chgData name="James Carter" userId="15642c36-216d-415f-acb2-2d2e06c8541f" providerId="ADAL" clId="{1425DB2D-E686-4723-B01D-F11F0BE5D8F5}" dt="2025-03-13T12:09:12.242" v="1754" actId="1035"/>
        <pc:sldMkLst>
          <pc:docMk/>
          <pc:sldMk cId="2251403307" sldId="307"/>
        </pc:sldMkLst>
        <pc:spChg chg="mod">
          <ac:chgData name="James Carter" userId="15642c36-216d-415f-acb2-2d2e06c8541f" providerId="ADAL" clId="{1425DB2D-E686-4723-B01D-F11F0BE5D8F5}" dt="2025-03-13T11:48:44.416" v="1550" actId="1036"/>
          <ac:spMkLst>
            <pc:docMk/>
            <pc:sldMk cId="2251403307" sldId="307"/>
            <ac:spMk id="4" creationId="{678114EC-A46F-51A4-5788-9A8C5332F163}"/>
          </ac:spMkLst>
        </pc:spChg>
        <pc:spChg chg="add mod">
          <ac:chgData name="James Carter" userId="15642c36-216d-415f-acb2-2d2e06c8541f" providerId="ADAL" clId="{1425DB2D-E686-4723-B01D-F11F0BE5D8F5}" dt="2025-03-13T11:48:44.416" v="1550" actId="1036"/>
          <ac:spMkLst>
            <pc:docMk/>
            <pc:sldMk cId="2251403307" sldId="307"/>
            <ac:spMk id="5" creationId="{C7E6559E-332B-540D-1CFE-950CE851BD5B}"/>
          </ac:spMkLst>
        </pc:spChg>
        <pc:spChg chg="add mod">
          <ac:chgData name="James Carter" userId="15642c36-216d-415f-acb2-2d2e06c8541f" providerId="ADAL" clId="{1425DB2D-E686-4723-B01D-F11F0BE5D8F5}" dt="2025-03-13T11:48:44.416" v="1550" actId="1036"/>
          <ac:spMkLst>
            <pc:docMk/>
            <pc:sldMk cId="2251403307" sldId="307"/>
            <ac:spMk id="6" creationId="{D9D907D3-7EE6-826B-DBD2-4A1062754304}"/>
          </ac:spMkLst>
        </pc:spChg>
        <pc:spChg chg="mod">
          <ac:chgData name="James Carter" userId="15642c36-216d-415f-acb2-2d2e06c8541f" providerId="ADAL" clId="{1425DB2D-E686-4723-B01D-F11F0BE5D8F5}" dt="2025-03-13T12:09:12.242" v="1754" actId="1035"/>
          <ac:spMkLst>
            <pc:docMk/>
            <pc:sldMk cId="2251403307" sldId="307"/>
            <ac:spMk id="7" creationId="{6AB75EE5-73CC-CFC5-503D-434233687A63}"/>
          </ac:spMkLst>
        </pc:spChg>
        <pc:spChg chg="add mod">
          <ac:chgData name="James Carter" userId="15642c36-216d-415f-acb2-2d2e06c8541f" providerId="ADAL" clId="{1425DB2D-E686-4723-B01D-F11F0BE5D8F5}" dt="2025-03-13T08:51:32.916" v="595" actId="1076"/>
          <ac:spMkLst>
            <pc:docMk/>
            <pc:sldMk cId="2251403307" sldId="307"/>
            <ac:spMk id="9" creationId="{24D5F531-202D-A154-AE39-EB574192B129}"/>
          </ac:spMkLst>
        </pc:spChg>
        <pc:spChg chg="add mod">
          <ac:chgData name="James Carter" userId="15642c36-216d-415f-acb2-2d2e06c8541f" providerId="ADAL" clId="{1425DB2D-E686-4723-B01D-F11F0BE5D8F5}" dt="2025-03-13T11:48:44.416" v="1550" actId="1036"/>
          <ac:spMkLst>
            <pc:docMk/>
            <pc:sldMk cId="2251403307" sldId="307"/>
            <ac:spMk id="11" creationId="{1644080A-28F4-EC45-7803-ED9CE5DC4437}"/>
          </ac:spMkLst>
        </pc:spChg>
        <pc:spChg chg="mod">
          <ac:chgData name="James Carter" userId="15642c36-216d-415f-acb2-2d2e06c8541f" providerId="ADAL" clId="{1425DB2D-E686-4723-B01D-F11F0BE5D8F5}" dt="2025-03-13T11:48:44.416" v="1550" actId="1036"/>
          <ac:spMkLst>
            <pc:docMk/>
            <pc:sldMk cId="2251403307" sldId="307"/>
            <ac:spMk id="12" creationId="{A47F3FB0-FF2C-A0A2-6463-19F2424D601B}"/>
          </ac:spMkLst>
        </pc:spChg>
        <pc:spChg chg="mod">
          <ac:chgData name="James Carter" userId="15642c36-216d-415f-acb2-2d2e06c8541f" providerId="ADAL" clId="{1425DB2D-E686-4723-B01D-F11F0BE5D8F5}" dt="2025-03-13T11:48:44.416" v="1550" actId="1036"/>
          <ac:spMkLst>
            <pc:docMk/>
            <pc:sldMk cId="2251403307" sldId="307"/>
            <ac:spMk id="13" creationId="{4CD5965E-3985-1BBE-5D5D-20CBC9FA6E3A}"/>
          </ac:spMkLst>
        </pc:spChg>
        <pc:spChg chg="add mod">
          <ac:chgData name="James Carter" userId="15642c36-216d-415f-acb2-2d2e06c8541f" providerId="ADAL" clId="{1425DB2D-E686-4723-B01D-F11F0BE5D8F5}" dt="2025-03-13T11:48:44.416" v="1550" actId="1036"/>
          <ac:spMkLst>
            <pc:docMk/>
            <pc:sldMk cId="2251403307" sldId="307"/>
            <ac:spMk id="17" creationId="{A55D2F73-A6E3-D64B-AECE-A7FC11FE968F}"/>
          </ac:spMkLst>
        </pc:spChg>
        <pc:spChg chg="mod">
          <ac:chgData name="James Carter" userId="15642c36-216d-415f-acb2-2d2e06c8541f" providerId="ADAL" clId="{1425DB2D-E686-4723-B01D-F11F0BE5D8F5}" dt="2025-03-13T11:48:44.416" v="1550" actId="1036"/>
          <ac:spMkLst>
            <pc:docMk/>
            <pc:sldMk cId="2251403307" sldId="307"/>
            <ac:spMk id="18" creationId="{DD41511C-6E2F-FF20-B537-4FB8E5362754}"/>
          </ac:spMkLst>
        </pc:spChg>
        <pc:spChg chg="mod">
          <ac:chgData name="James Carter" userId="15642c36-216d-415f-acb2-2d2e06c8541f" providerId="ADAL" clId="{1425DB2D-E686-4723-B01D-F11F0BE5D8F5}" dt="2025-03-13T11:48:44.416" v="1550" actId="1036"/>
          <ac:spMkLst>
            <pc:docMk/>
            <pc:sldMk cId="2251403307" sldId="307"/>
            <ac:spMk id="21" creationId="{E8D01FEC-98EC-8EC8-B02E-0C943D5D3E67}"/>
          </ac:spMkLst>
        </pc:spChg>
        <pc:spChg chg="mod">
          <ac:chgData name="James Carter" userId="15642c36-216d-415f-acb2-2d2e06c8541f" providerId="ADAL" clId="{1425DB2D-E686-4723-B01D-F11F0BE5D8F5}" dt="2025-03-13T10:02:40.956" v="847"/>
          <ac:spMkLst>
            <pc:docMk/>
            <pc:sldMk cId="2251403307" sldId="307"/>
            <ac:spMk id="22" creationId="{B37581D4-9B6A-870F-9C37-9B73304E47B5}"/>
          </ac:spMkLst>
        </pc:spChg>
        <pc:spChg chg="mod">
          <ac:chgData name="James Carter" userId="15642c36-216d-415f-acb2-2d2e06c8541f" providerId="ADAL" clId="{1425DB2D-E686-4723-B01D-F11F0BE5D8F5}" dt="2025-03-13T11:48:44.416" v="1550" actId="1036"/>
          <ac:spMkLst>
            <pc:docMk/>
            <pc:sldMk cId="2251403307" sldId="307"/>
            <ac:spMk id="27" creationId="{CF121D81-FAD9-4125-114C-9174B094CE11}"/>
          </ac:spMkLst>
        </pc:spChg>
        <pc:spChg chg="mod">
          <ac:chgData name="James Carter" userId="15642c36-216d-415f-acb2-2d2e06c8541f" providerId="ADAL" clId="{1425DB2D-E686-4723-B01D-F11F0BE5D8F5}" dt="2025-03-13T10:02:44.379" v="848"/>
          <ac:spMkLst>
            <pc:docMk/>
            <pc:sldMk cId="2251403307" sldId="307"/>
            <ac:spMk id="29" creationId="{9751A67D-B5DA-D0D3-2AA0-063BB2BB014E}"/>
          </ac:spMkLst>
        </pc:spChg>
        <pc:spChg chg="mod">
          <ac:chgData name="James Carter" userId="15642c36-216d-415f-acb2-2d2e06c8541f" providerId="ADAL" clId="{1425DB2D-E686-4723-B01D-F11F0BE5D8F5}" dt="2025-03-13T08:51:15.056" v="592"/>
          <ac:spMkLst>
            <pc:docMk/>
            <pc:sldMk cId="2251403307" sldId="307"/>
            <ac:spMk id="43" creationId="{15881053-8FB8-1AEE-C5E9-621046140DFA}"/>
          </ac:spMkLst>
        </pc:spChg>
        <pc:spChg chg="mod">
          <ac:chgData name="James Carter" userId="15642c36-216d-415f-acb2-2d2e06c8541f" providerId="ADAL" clId="{1425DB2D-E686-4723-B01D-F11F0BE5D8F5}" dt="2025-03-13T08:51:15.056" v="592"/>
          <ac:spMkLst>
            <pc:docMk/>
            <pc:sldMk cId="2251403307" sldId="307"/>
            <ac:spMk id="44" creationId="{6F7970BE-B0E8-E7AE-3207-947B208980B9}"/>
          </ac:spMkLst>
        </pc:spChg>
        <pc:spChg chg="mod">
          <ac:chgData name="James Carter" userId="15642c36-216d-415f-acb2-2d2e06c8541f" providerId="ADAL" clId="{1425DB2D-E686-4723-B01D-F11F0BE5D8F5}" dt="2025-03-13T08:51:15.056" v="592"/>
          <ac:spMkLst>
            <pc:docMk/>
            <pc:sldMk cId="2251403307" sldId="307"/>
            <ac:spMk id="45" creationId="{3414121B-07F4-5687-159A-ACC2EA30ED51}"/>
          </ac:spMkLst>
        </pc:spChg>
        <pc:spChg chg="mod">
          <ac:chgData name="James Carter" userId="15642c36-216d-415f-acb2-2d2e06c8541f" providerId="ADAL" clId="{1425DB2D-E686-4723-B01D-F11F0BE5D8F5}" dt="2025-03-13T08:51:15.056" v="592"/>
          <ac:spMkLst>
            <pc:docMk/>
            <pc:sldMk cId="2251403307" sldId="307"/>
            <ac:spMk id="46" creationId="{8AF9D6FA-0333-D774-4C7F-A2FCE1C525D7}"/>
          </ac:spMkLst>
        </pc:spChg>
        <pc:grpChg chg="add mod">
          <ac:chgData name="James Carter" userId="15642c36-216d-415f-acb2-2d2e06c8541f" providerId="ADAL" clId="{1425DB2D-E686-4723-B01D-F11F0BE5D8F5}" dt="2025-03-13T08:51:19.255" v="593" actId="1076"/>
          <ac:grpSpMkLst>
            <pc:docMk/>
            <pc:sldMk cId="2251403307" sldId="307"/>
            <ac:grpSpMk id="42" creationId="{AD74C1A2-1B3E-FD1D-C3DD-648CE6132046}"/>
          </ac:grpSpMkLst>
        </pc:grpChg>
        <pc:picChg chg="mod">
          <ac:chgData name="James Carter" userId="15642c36-216d-415f-acb2-2d2e06c8541f" providerId="ADAL" clId="{1425DB2D-E686-4723-B01D-F11F0BE5D8F5}" dt="2025-03-13T11:48:34.341" v="1544" actId="1076"/>
          <ac:picMkLst>
            <pc:docMk/>
            <pc:sldMk cId="2251403307" sldId="307"/>
            <ac:picMk id="14" creationId="{F92946C2-EF51-BD08-33A6-5D7B2E73C218}"/>
          </ac:picMkLst>
        </pc:picChg>
      </pc:sldChg>
      <pc:sldChg chg="addSp delSp modSp add mod ord modNotesTx">
        <pc:chgData name="James Carter" userId="15642c36-216d-415f-acb2-2d2e06c8541f" providerId="ADAL" clId="{1425DB2D-E686-4723-B01D-F11F0BE5D8F5}" dt="2025-03-13T14:23:16.259" v="2509" actId="1035"/>
        <pc:sldMkLst>
          <pc:docMk/>
          <pc:sldMk cId="3633185220" sldId="308"/>
        </pc:sldMkLst>
        <pc:spChg chg="mod">
          <ac:chgData name="James Carter" userId="15642c36-216d-415f-acb2-2d2e06c8541f" providerId="ADAL" clId="{1425DB2D-E686-4723-B01D-F11F0BE5D8F5}" dt="2025-03-13T10:02:53.743" v="850"/>
          <ac:spMkLst>
            <pc:docMk/>
            <pc:sldMk cId="3633185220" sldId="308"/>
            <ac:spMk id="2" creationId="{3F01DBB3-E4CC-3EAF-D49A-670E55C550DB}"/>
          </ac:spMkLst>
        </pc:spChg>
        <pc:spChg chg="mod">
          <ac:chgData name="James Carter" userId="15642c36-216d-415f-acb2-2d2e06c8541f" providerId="ADAL" clId="{1425DB2D-E686-4723-B01D-F11F0BE5D8F5}" dt="2025-03-13T10:40:09.752" v="1133" actId="1076"/>
          <ac:spMkLst>
            <pc:docMk/>
            <pc:sldMk cId="3633185220" sldId="308"/>
            <ac:spMk id="3" creationId="{24978B5D-C845-B537-0581-C94BF801C522}"/>
          </ac:spMkLst>
        </pc:spChg>
        <pc:spChg chg="mod">
          <ac:chgData name="James Carter" userId="15642c36-216d-415f-acb2-2d2e06c8541f" providerId="ADAL" clId="{1425DB2D-E686-4723-B01D-F11F0BE5D8F5}" dt="2025-03-13T14:23:16.259" v="2509" actId="1035"/>
          <ac:spMkLst>
            <pc:docMk/>
            <pc:sldMk cId="3633185220" sldId="308"/>
            <ac:spMk id="6" creationId="{89723231-DBA2-C789-3CBD-5B1F684E9338}"/>
          </ac:spMkLst>
        </pc:spChg>
        <pc:spChg chg="mod">
          <ac:chgData name="James Carter" userId="15642c36-216d-415f-acb2-2d2e06c8541f" providerId="ADAL" clId="{1425DB2D-E686-4723-B01D-F11F0BE5D8F5}" dt="2025-03-13T10:02:58.918" v="852"/>
          <ac:spMkLst>
            <pc:docMk/>
            <pc:sldMk cId="3633185220" sldId="308"/>
            <ac:spMk id="12" creationId="{3C360849-3939-E916-CA87-C17C2E43D938}"/>
          </ac:spMkLst>
        </pc:spChg>
        <pc:spChg chg="add mod">
          <ac:chgData name="James Carter" userId="15642c36-216d-415f-acb2-2d2e06c8541f" providerId="ADAL" clId="{1425DB2D-E686-4723-B01D-F11F0BE5D8F5}" dt="2025-03-13T08:52:11.499" v="603"/>
          <ac:spMkLst>
            <pc:docMk/>
            <pc:sldMk cId="3633185220" sldId="308"/>
            <ac:spMk id="20" creationId="{C5B87AC3-CA24-AF91-90AE-D4551D9A2F8B}"/>
          </ac:spMkLst>
        </pc:spChg>
        <pc:spChg chg="add mod">
          <ac:chgData name="James Carter" userId="15642c36-216d-415f-acb2-2d2e06c8541f" providerId="ADAL" clId="{1425DB2D-E686-4723-B01D-F11F0BE5D8F5}" dt="2025-03-13T08:52:11.499" v="603"/>
          <ac:spMkLst>
            <pc:docMk/>
            <pc:sldMk cId="3633185220" sldId="308"/>
            <ac:spMk id="21" creationId="{BACF7B17-9F32-C440-62AC-FEADB791E015}"/>
          </ac:spMkLst>
        </pc:spChg>
      </pc:sldChg>
      <pc:sldChg chg="addSp delSp modSp add mod modNotesTx">
        <pc:chgData name="James Carter" userId="15642c36-216d-415f-acb2-2d2e06c8541f" providerId="ADAL" clId="{1425DB2D-E686-4723-B01D-F11F0BE5D8F5}" dt="2025-03-13T14:22:29.407" v="2506"/>
        <pc:sldMkLst>
          <pc:docMk/>
          <pc:sldMk cId="3340900492" sldId="309"/>
        </pc:sldMkLst>
      </pc:sldChg>
      <pc:sldChg chg="addSp delSp modSp add mod modNotesTx">
        <pc:chgData name="James Carter" userId="15642c36-216d-415f-acb2-2d2e06c8541f" providerId="ADAL" clId="{1425DB2D-E686-4723-B01D-F11F0BE5D8F5}" dt="2025-03-13T14:09:58.393" v="2385" actId="1035"/>
        <pc:sldMkLst>
          <pc:docMk/>
          <pc:sldMk cId="1720631800" sldId="310"/>
        </pc:sldMkLst>
        <pc:spChg chg="mod">
          <ac:chgData name="James Carter" userId="15642c36-216d-415f-acb2-2d2e06c8541f" providerId="ADAL" clId="{1425DB2D-E686-4723-B01D-F11F0BE5D8F5}" dt="2025-03-13T10:40:35.142" v="1139" actId="1076"/>
          <ac:spMkLst>
            <pc:docMk/>
            <pc:sldMk cId="1720631800" sldId="310"/>
            <ac:spMk id="3" creationId="{76248050-10E1-8ABD-96AA-6B7A5EEC13ED}"/>
          </ac:spMkLst>
        </pc:spChg>
        <pc:spChg chg="mod">
          <ac:chgData name="James Carter" userId="15642c36-216d-415f-acb2-2d2e06c8541f" providerId="ADAL" clId="{1425DB2D-E686-4723-B01D-F11F0BE5D8F5}" dt="2025-03-13T10:40:38.400" v="1141" actId="1076"/>
          <ac:spMkLst>
            <pc:docMk/>
            <pc:sldMk cId="1720631800" sldId="310"/>
            <ac:spMk id="4" creationId="{406FE242-EDAB-D682-964B-4C950CB07232}"/>
          </ac:spMkLst>
        </pc:spChg>
        <pc:spChg chg="mod">
          <ac:chgData name="James Carter" userId="15642c36-216d-415f-acb2-2d2e06c8541f" providerId="ADAL" clId="{1425DB2D-E686-4723-B01D-F11F0BE5D8F5}" dt="2025-03-13T14:09:58.393" v="2385" actId="1035"/>
          <ac:spMkLst>
            <pc:docMk/>
            <pc:sldMk cId="1720631800" sldId="310"/>
            <ac:spMk id="6" creationId="{0C82280C-80E0-4CDB-6612-7E2F8A84FF3D}"/>
          </ac:spMkLst>
        </pc:spChg>
        <pc:spChg chg="mod">
          <ac:chgData name="James Carter" userId="15642c36-216d-415f-acb2-2d2e06c8541f" providerId="ADAL" clId="{1425DB2D-E686-4723-B01D-F11F0BE5D8F5}" dt="2025-03-13T10:40:29.401" v="1137" actId="14100"/>
          <ac:spMkLst>
            <pc:docMk/>
            <pc:sldMk cId="1720631800" sldId="310"/>
            <ac:spMk id="12" creationId="{F5475277-A708-A991-C86B-62B8C9928B5F}"/>
          </ac:spMkLst>
        </pc:spChg>
        <pc:spChg chg="mod">
          <ac:chgData name="James Carter" userId="15642c36-216d-415f-acb2-2d2e06c8541f" providerId="ADAL" clId="{1425DB2D-E686-4723-B01D-F11F0BE5D8F5}" dt="2025-03-13T10:03:21.883" v="859"/>
          <ac:spMkLst>
            <pc:docMk/>
            <pc:sldMk cId="1720631800" sldId="310"/>
            <ac:spMk id="13" creationId="{6C2D8C29-B555-BDB7-A62B-479DA48823A6}"/>
          </ac:spMkLst>
        </pc:spChg>
        <pc:spChg chg="mod">
          <ac:chgData name="James Carter" userId="15642c36-216d-415f-acb2-2d2e06c8541f" providerId="ADAL" clId="{1425DB2D-E686-4723-B01D-F11F0BE5D8F5}" dt="2025-03-13T09:17:55.945" v="635"/>
          <ac:spMkLst>
            <pc:docMk/>
            <pc:sldMk cId="1720631800" sldId="310"/>
            <ac:spMk id="35" creationId="{59E9F761-CD44-F595-5077-D5DF0D763076}"/>
          </ac:spMkLst>
        </pc:spChg>
        <pc:spChg chg="mod">
          <ac:chgData name="James Carter" userId="15642c36-216d-415f-acb2-2d2e06c8541f" providerId="ADAL" clId="{1425DB2D-E686-4723-B01D-F11F0BE5D8F5}" dt="2025-03-13T09:17:55.945" v="635"/>
          <ac:spMkLst>
            <pc:docMk/>
            <pc:sldMk cId="1720631800" sldId="310"/>
            <ac:spMk id="39" creationId="{19E90F17-BBFB-978E-974E-821611BC6247}"/>
          </ac:spMkLst>
        </pc:spChg>
        <pc:spChg chg="mod">
          <ac:chgData name="James Carter" userId="15642c36-216d-415f-acb2-2d2e06c8541f" providerId="ADAL" clId="{1425DB2D-E686-4723-B01D-F11F0BE5D8F5}" dt="2025-03-13T09:17:55.945" v="635"/>
          <ac:spMkLst>
            <pc:docMk/>
            <pc:sldMk cId="1720631800" sldId="310"/>
            <ac:spMk id="40" creationId="{93ADC283-6600-0C62-3310-700A998B1B17}"/>
          </ac:spMkLst>
        </pc:spChg>
        <pc:spChg chg="mod">
          <ac:chgData name="James Carter" userId="15642c36-216d-415f-acb2-2d2e06c8541f" providerId="ADAL" clId="{1425DB2D-E686-4723-B01D-F11F0BE5D8F5}" dt="2025-03-13T09:17:55.945" v="635"/>
          <ac:spMkLst>
            <pc:docMk/>
            <pc:sldMk cId="1720631800" sldId="310"/>
            <ac:spMk id="43" creationId="{DC517DCB-1607-6F60-4000-A7C8BA5D7DC1}"/>
          </ac:spMkLst>
        </pc:spChg>
        <pc:spChg chg="mod">
          <ac:chgData name="James Carter" userId="15642c36-216d-415f-acb2-2d2e06c8541f" providerId="ADAL" clId="{1425DB2D-E686-4723-B01D-F11F0BE5D8F5}" dt="2025-03-13T09:17:55.945" v="635"/>
          <ac:spMkLst>
            <pc:docMk/>
            <pc:sldMk cId="1720631800" sldId="310"/>
            <ac:spMk id="46" creationId="{D5758404-E5B9-C3ED-3750-CF66AA1148A4}"/>
          </ac:spMkLst>
        </pc:spChg>
        <pc:spChg chg="mod">
          <ac:chgData name="James Carter" userId="15642c36-216d-415f-acb2-2d2e06c8541f" providerId="ADAL" clId="{1425DB2D-E686-4723-B01D-F11F0BE5D8F5}" dt="2025-03-13T09:17:55.945" v="635"/>
          <ac:spMkLst>
            <pc:docMk/>
            <pc:sldMk cId="1720631800" sldId="310"/>
            <ac:spMk id="48" creationId="{EB72450A-B44F-EEFB-7D42-517F03F3D862}"/>
          </ac:spMkLst>
        </pc:spChg>
        <pc:spChg chg="mod">
          <ac:chgData name="James Carter" userId="15642c36-216d-415f-acb2-2d2e06c8541f" providerId="ADAL" clId="{1425DB2D-E686-4723-B01D-F11F0BE5D8F5}" dt="2025-03-13T09:17:55.945" v="635"/>
          <ac:spMkLst>
            <pc:docMk/>
            <pc:sldMk cId="1720631800" sldId="310"/>
            <ac:spMk id="50" creationId="{CAE03813-F4C3-8B21-98D8-9405DF28E28F}"/>
          </ac:spMkLst>
        </pc:spChg>
        <pc:spChg chg="mod">
          <ac:chgData name="James Carter" userId="15642c36-216d-415f-acb2-2d2e06c8541f" providerId="ADAL" clId="{1425DB2D-E686-4723-B01D-F11F0BE5D8F5}" dt="2025-03-13T09:17:55.945" v="635"/>
          <ac:spMkLst>
            <pc:docMk/>
            <pc:sldMk cId="1720631800" sldId="310"/>
            <ac:spMk id="51" creationId="{9B9D97D0-BD45-CD5D-65E6-83E9124482A7}"/>
          </ac:spMkLst>
        </pc:spChg>
        <pc:spChg chg="mod">
          <ac:chgData name="James Carter" userId="15642c36-216d-415f-acb2-2d2e06c8541f" providerId="ADAL" clId="{1425DB2D-E686-4723-B01D-F11F0BE5D8F5}" dt="2025-03-13T09:17:55.945" v="635"/>
          <ac:spMkLst>
            <pc:docMk/>
            <pc:sldMk cId="1720631800" sldId="310"/>
            <ac:spMk id="52" creationId="{3E21FD91-E6CD-32F0-3FAB-5775B1084EA5}"/>
          </ac:spMkLst>
        </pc:spChg>
        <pc:spChg chg="mod">
          <ac:chgData name="James Carter" userId="15642c36-216d-415f-acb2-2d2e06c8541f" providerId="ADAL" clId="{1425DB2D-E686-4723-B01D-F11F0BE5D8F5}" dt="2025-03-13T09:17:55.945" v="635"/>
          <ac:spMkLst>
            <pc:docMk/>
            <pc:sldMk cId="1720631800" sldId="310"/>
            <ac:spMk id="53" creationId="{60591F71-FCC7-7990-777A-2237A78C7D7F}"/>
          </ac:spMkLst>
        </pc:spChg>
        <pc:picChg chg="add mod">
          <ac:chgData name="James Carter" userId="15642c36-216d-415f-acb2-2d2e06c8541f" providerId="ADAL" clId="{1425DB2D-E686-4723-B01D-F11F0BE5D8F5}" dt="2025-03-13T09:18:29.378" v="641" actId="1076"/>
          <ac:picMkLst>
            <pc:docMk/>
            <pc:sldMk cId="1720631800" sldId="310"/>
            <ac:picMk id="58" creationId="{D1D2E329-04C9-223B-310F-0BDC67F75D47}"/>
          </ac:picMkLst>
        </pc:picChg>
      </pc:sldChg>
      <pc:sldChg chg="addSp delSp modSp add mod modNotesTx">
        <pc:chgData name="James Carter" userId="15642c36-216d-415f-acb2-2d2e06c8541f" providerId="ADAL" clId="{1425DB2D-E686-4723-B01D-F11F0BE5D8F5}" dt="2025-03-13T14:41:32.783" v="2579" actId="20577"/>
        <pc:sldMkLst>
          <pc:docMk/>
          <pc:sldMk cId="2598298971" sldId="311"/>
        </pc:sldMkLst>
        <pc:spChg chg="mod">
          <ac:chgData name="James Carter" userId="15642c36-216d-415f-acb2-2d2e06c8541f" providerId="ADAL" clId="{1425DB2D-E686-4723-B01D-F11F0BE5D8F5}" dt="2025-03-13T14:41:24.783" v="2578" actId="20577"/>
          <ac:spMkLst>
            <pc:docMk/>
            <pc:sldMk cId="2598298971" sldId="311"/>
            <ac:spMk id="2" creationId="{EE16EBD8-DE61-C9A3-05B9-E8907368CC53}"/>
          </ac:spMkLst>
        </pc:spChg>
        <pc:spChg chg="mod">
          <ac:chgData name="James Carter" userId="15642c36-216d-415f-acb2-2d2e06c8541f" providerId="ADAL" clId="{1425DB2D-E686-4723-B01D-F11F0BE5D8F5}" dt="2025-03-13T10:04:29.744" v="861"/>
          <ac:spMkLst>
            <pc:docMk/>
            <pc:sldMk cId="2598298971" sldId="311"/>
            <ac:spMk id="3" creationId="{A141D13F-1205-AEBC-AC74-1EC654FD347A}"/>
          </ac:spMkLst>
        </pc:spChg>
        <pc:spChg chg="mod">
          <ac:chgData name="James Carter" userId="15642c36-216d-415f-acb2-2d2e06c8541f" providerId="ADAL" clId="{1425DB2D-E686-4723-B01D-F11F0BE5D8F5}" dt="2025-03-13T14:41:32.783" v="2579" actId="20577"/>
          <ac:spMkLst>
            <pc:docMk/>
            <pc:sldMk cId="2598298971" sldId="311"/>
            <ac:spMk id="12" creationId="{F4363A13-2260-E733-04B3-7BC18BD92FF2}"/>
          </ac:spMkLst>
        </pc:spChg>
        <pc:spChg chg="add mod">
          <ac:chgData name="James Carter" userId="15642c36-216d-415f-acb2-2d2e06c8541f" providerId="ADAL" clId="{1425DB2D-E686-4723-B01D-F11F0BE5D8F5}" dt="2025-03-13T09:18:58.951" v="646"/>
          <ac:spMkLst>
            <pc:docMk/>
            <pc:sldMk cId="2598298971" sldId="311"/>
            <ac:spMk id="18" creationId="{9085DD7F-E932-C627-A3B5-581A07E10A18}"/>
          </ac:spMkLst>
        </pc:spChg>
        <pc:spChg chg="mod">
          <ac:chgData name="James Carter" userId="15642c36-216d-415f-acb2-2d2e06c8541f" providerId="ADAL" clId="{1425DB2D-E686-4723-B01D-F11F0BE5D8F5}" dt="2025-03-13T09:18:58.951" v="646"/>
          <ac:spMkLst>
            <pc:docMk/>
            <pc:sldMk cId="2598298971" sldId="311"/>
            <ac:spMk id="21" creationId="{8B9499E2-D025-7018-F6F0-88155FE0F872}"/>
          </ac:spMkLst>
        </pc:spChg>
        <pc:spChg chg="mod">
          <ac:chgData name="James Carter" userId="15642c36-216d-415f-acb2-2d2e06c8541f" providerId="ADAL" clId="{1425DB2D-E686-4723-B01D-F11F0BE5D8F5}" dt="2025-03-13T09:18:58.951" v="646"/>
          <ac:spMkLst>
            <pc:docMk/>
            <pc:sldMk cId="2598298971" sldId="311"/>
            <ac:spMk id="33" creationId="{DA18C588-24B8-04DE-ED7F-5BBC5166E894}"/>
          </ac:spMkLst>
        </pc:spChg>
        <pc:spChg chg="mod">
          <ac:chgData name="James Carter" userId="15642c36-216d-415f-acb2-2d2e06c8541f" providerId="ADAL" clId="{1425DB2D-E686-4723-B01D-F11F0BE5D8F5}" dt="2025-03-13T09:18:58.951" v="646"/>
          <ac:spMkLst>
            <pc:docMk/>
            <pc:sldMk cId="2598298971" sldId="311"/>
            <ac:spMk id="34" creationId="{528CFA70-1909-04F0-11FF-DA5EC068A0E5}"/>
          </ac:spMkLst>
        </pc:spChg>
        <pc:spChg chg="mod">
          <ac:chgData name="James Carter" userId="15642c36-216d-415f-acb2-2d2e06c8541f" providerId="ADAL" clId="{1425DB2D-E686-4723-B01D-F11F0BE5D8F5}" dt="2025-03-13T09:18:58.951" v="646"/>
          <ac:spMkLst>
            <pc:docMk/>
            <pc:sldMk cId="2598298971" sldId="311"/>
            <ac:spMk id="36" creationId="{BE39E6C8-B56E-EC27-F78F-1F5F5CF75FAA}"/>
          </ac:spMkLst>
        </pc:spChg>
        <pc:spChg chg="mod">
          <ac:chgData name="James Carter" userId="15642c36-216d-415f-acb2-2d2e06c8541f" providerId="ADAL" clId="{1425DB2D-E686-4723-B01D-F11F0BE5D8F5}" dt="2025-03-13T09:18:58.951" v="646"/>
          <ac:spMkLst>
            <pc:docMk/>
            <pc:sldMk cId="2598298971" sldId="311"/>
            <ac:spMk id="37" creationId="{44E73E6D-5071-3107-2048-D2F48B966DAF}"/>
          </ac:spMkLst>
        </pc:spChg>
        <pc:spChg chg="mod">
          <ac:chgData name="James Carter" userId="15642c36-216d-415f-acb2-2d2e06c8541f" providerId="ADAL" clId="{1425DB2D-E686-4723-B01D-F11F0BE5D8F5}" dt="2025-03-13T09:18:58.951" v="646"/>
          <ac:spMkLst>
            <pc:docMk/>
            <pc:sldMk cId="2598298971" sldId="311"/>
            <ac:spMk id="38" creationId="{D499DA4F-EE34-F00D-C290-F158F31B5C3F}"/>
          </ac:spMkLst>
        </pc:spChg>
        <pc:spChg chg="mod">
          <ac:chgData name="James Carter" userId="15642c36-216d-415f-acb2-2d2e06c8541f" providerId="ADAL" clId="{1425DB2D-E686-4723-B01D-F11F0BE5D8F5}" dt="2025-03-13T09:18:58.951" v="646"/>
          <ac:spMkLst>
            <pc:docMk/>
            <pc:sldMk cId="2598298971" sldId="311"/>
            <ac:spMk id="39" creationId="{7BD415F3-EDD3-A991-E681-3A4DEE3F2C4A}"/>
          </ac:spMkLst>
        </pc:spChg>
        <pc:spChg chg="mod">
          <ac:chgData name="James Carter" userId="15642c36-216d-415f-acb2-2d2e06c8541f" providerId="ADAL" clId="{1425DB2D-E686-4723-B01D-F11F0BE5D8F5}" dt="2025-03-13T09:18:58.951" v="646"/>
          <ac:spMkLst>
            <pc:docMk/>
            <pc:sldMk cId="2598298971" sldId="311"/>
            <ac:spMk id="40" creationId="{96E4C38D-18E5-AB66-B6EE-F0D4C4E681D9}"/>
          </ac:spMkLst>
        </pc:spChg>
        <pc:spChg chg="mod">
          <ac:chgData name="James Carter" userId="15642c36-216d-415f-acb2-2d2e06c8541f" providerId="ADAL" clId="{1425DB2D-E686-4723-B01D-F11F0BE5D8F5}" dt="2025-03-13T09:18:58.951" v="646"/>
          <ac:spMkLst>
            <pc:docMk/>
            <pc:sldMk cId="2598298971" sldId="311"/>
            <ac:spMk id="41" creationId="{A38D56DA-2417-F418-BC6D-C03CCE8E06AA}"/>
          </ac:spMkLst>
        </pc:spChg>
        <pc:picChg chg="mod">
          <ac:chgData name="James Carter" userId="15642c36-216d-415f-acb2-2d2e06c8541f" providerId="ADAL" clId="{1425DB2D-E686-4723-B01D-F11F0BE5D8F5}" dt="2025-03-13T14:10:43.880" v="2404" actId="1035"/>
          <ac:picMkLst>
            <pc:docMk/>
            <pc:sldMk cId="2598298971" sldId="311"/>
            <ac:picMk id="8" creationId="{6965B9B4-891F-8638-C761-947A09146ECD}"/>
          </ac:picMkLst>
        </pc:picChg>
        <pc:picChg chg="mod">
          <ac:chgData name="James Carter" userId="15642c36-216d-415f-acb2-2d2e06c8541f" providerId="ADAL" clId="{1425DB2D-E686-4723-B01D-F11F0BE5D8F5}" dt="2025-03-13T10:40:52.378" v="1144" actId="1076"/>
          <ac:picMkLst>
            <pc:docMk/>
            <pc:sldMk cId="2598298971" sldId="311"/>
            <ac:picMk id="14" creationId="{52137501-82DD-C9C8-F1DB-D11244CFBD84}"/>
          </ac:picMkLst>
        </pc:picChg>
      </pc:sldChg>
      <pc:sldChg chg="addSp delSp modSp add mod modNotesTx">
        <pc:chgData name="James Carter" userId="15642c36-216d-415f-acb2-2d2e06c8541f" providerId="ADAL" clId="{1425DB2D-E686-4723-B01D-F11F0BE5D8F5}" dt="2025-03-13T14:42:01.063" v="2582" actId="1076"/>
        <pc:sldMkLst>
          <pc:docMk/>
          <pc:sldMk cId="2577993402" sldId="312"/>
        </pc:sldMkLst>
      </pc:sldChg>
      <pc:sldChg chg="addSp delSp modSp add mod modNotesTx">
        <pc:chgData name="James Carter" userId="15642c36-216d-415f-acb2-2d2e06c8541f" providerId="ADAL" clId="{1425DB2D-E686-4723-B01D-F11F0BE5D8F5}" dt="2025-03-13T14:12:37.782" v="2446"/>
        <pc:sldMkLst>
          <pc:docMk/>
          <pc:sldMk cId="3696715673" sldId="313"/>
        </pc:sldMkLst>
      </pc:sldChg>
      <pc:sldChg chg="addSp modSp add mod modNotesTx">
        <pc:chgData name="James Carter" userId="15642c36-216d-415f-acb2-2d2e06c8541f" providerId="ADAL" clId="{1425DB2D-E686-4723-B01D-F11F0BE5D8F5}" dt="2025-03-13T12:22:34.991" v="1975" actId="1035"/>
        <pc:sldMkLst>
          <pc:docMk/>
          <pc:sldMk cId="3812769501" sldId="314"/>
        </pc:sldMkLst>
        <pc:spChg chg="mod">
          <ac:chgData name="James Carter" userId="15642c36-216d-415f-acb2-2d2e06c8541f" providerId="ADAL" clId="{1425DB2D-E686-4723-B01D-F11F0BE5D8F5}" dt="2025-03-13T10:05:35.619" v="877" actId="120"/>
          <ac:spMkLst>
            <pc:docMk/>
            <pc:sldMk cId="3812769501" sldId="314"/>
            <ac:spMk id="2" creationId="{22AA26DF-7E42-20D4-5409-7449C43C11C9}"/>
          </ac:spMkLst>
        </pc:spChg>
        <pc:spChg chg="mod">
          <ac:chgData name="James Carter" userId="15642c36-216d-415f-acb2-2d2e06c8541f" providerId="ADAL" clId="{1425DB2D-E686-4723-B01D-F11F0BE5D8F5}" dt="2025-03-13T09:22:02.110" v="678"/>
          <ac:spMkLst>
            <pc:docMk/>
            <pc:sldMk cId="3812769501" sldId="314"/>
            <ac:spMk id="6" creationId="{18176E89-0885-9A79-D9FB-8BA62224A012}"/>
          </ac:spMkLst>
        </pc:spChg>
        <pc:spChg chg="mod">
          <ac:chgData name="James Carter" userId="15642c36-216d-415f-acb2-2d2e06c8541f" providerId="ADAL" clId="{1425DB2D-E686-4723-B01D-F11F0BE5D8F5}" dt="2025-03-13T09:22:02.110" v="678"/>
          <ac:spMkLst>
            <pc:docMk/>
            <pc:sldMk cId="3812769501" sldId="314"/>
            <ac:spMk id="7" creationId="{85CAAEE5-F0EB-69B3-AFDA-2364697D7722}"/>
          </ac:spMkLst>
        </pc:spChg>
        <pc:spChg chg="mod">
          <ac:chgData name="James Carter" userId="15642c36-216d-415f-acb2-2d2e06c8541f" providerId="ADAL" clId="{1425DB2D-E686-4723-B01D-F11F0BE5D8F5}" dt="2025-03-13T09:22:02.110" v="678"/>
          <ac:spMkLst>
            <pc:docMk/>
            <pc:sldMk cId="3812769501" sldId="314"/>
            <ac:spMk id="9" creationId="{018C50BE-9601-391F-77AC-09AFFEC1EF24}"/>
          </ac:spMkLst>
        </pc:spChg>
        <pc:spChg chg="mod">
          <ac:chgData name="James Carter" userId="15642c36-216d-415f-acb2-2d2e06c8541f" providerId="ADAL" clId="{1425DB2D-E686-4723-B01D-F11F0BE5D8F5}" dt="2025-03-13T09:22:02.110" v="678"/>
          <ac:spMkLst>
            <pc:docMk/>
            <pc:sldMk cId="3812769501" sldId="314"/>
            <ac:spMk id="11" creationId="{15BB7D7B-BA25-152D-104D-657313C61AED}"/>
          </ac:spMkLst>
        </pc:spChg>
        <pc:spChg chg="mod">
          <ac:chgData name="James Carter" userId="15642c36-216d-415f-acb2-2d2e06c8541f" providerId="ADAL" clId="{1425DB2D-E686-4723-B01D-F11F0BE5D8F5}" dt="2025-03-13T09:22:02.110" v="678"/>
          <ac:spMkLst>
            <pc:docMk/>
            <pc:sldMk cId="3812769501" sldId="314"/>
            <ac:spMk id="12" creationId="{E07474CA-7997-249B-5145-CB7280F1EE19}"/>
          </ac:spMkLst>
        </pc:spChg>
        <pc:spChg chg="add mod">
          <ac:chgData name="James Carter" userId="15642c36-216d-415f-acb2-2d2e06c8541f" providerId="ADAL" clId="{1425DB2D-E686-4723-B01D-F11F0BE5D8F5}" dt="2025-03-13T10:41:58.832" v="1162" actId="1076"/>
          <ac:spMkLst>
            <pc:docMk/>
            <pc:sldMk cId="3812769501" sldId="314"/>
            <ac:spMk id="13" creationId="{6F6AB927-400D-6A48-00F0-E8A5413E7A38}"/>
          </ac:spMkLst>
        </pc:spChg>
        <pc:spChg chg="add mod">
          <ac:chgData name="James Carter" userId="15642c36-216d-415f-acb2-2d2e06c8541f" providerId="ADAL" clId="{1425DB2D-E686-4723-B01D-F11F0BE5D8F5}" dt="2025-03-13T10:41:41.619" v="1158" actId="1076"/>
          <ac:spMkLst>
            <pc:docMk/>
            <pc:sldMk cId="3812769501" sldId="314"/>
            <ac:spMk id="16" creationId="{51C3707B-4250-88C5-18F2-04374F62007B}"/>
          </ac:spMkLst>
        </pc:spChg>
        <pc:spChg chg="mod">
          <ac:chgData name="James Carter" userId="15642c36-216d-415f-acb2-2d2e06c8541f" providerId="ADAL" clId="{1425DB2D-E686-4723-B01D-F11F0BE5D8F5}" dt="2025-03-13T10:05:35.619" v="877" actId="120"/>
          <ac:spMkLst>
            <pc:docMk/>
            <pc:sldMk cId="3812769501" sldId="314"/>
            <ac:spMk id="18" creationId="{A57100B0-A488-A56A-3481-79E63F558123}"/>
          </ac:spMkLst>
        </pc:spChg>
        <pc:spChg chg="mod">
          <ac:chgData name="James Carter" userId="15642c36-216d-415f-acb2-2d2e06c8541f" providerId="ADAL" clId="{1425DB2D-E686-4723-B01D-F11F0BE5D8F5}" dt="2025-03-13T09:22:09.703" v="679"/>
          <ac:spMkLst>
            <pc:docMk/>
            <pc:sldMk cId="3812769501" sldId="314"/>
            <ac:spMk id="19" creationId="{53AFC535-4594-CC27-ED88-02E2F9260238}"/>
          </ac:spMkLst>
        </pc:spChg>
        <pc:spChg chg="add mod">
          <ac:chgData name="James Carter" userId="15642c36-216d-415f-acb2-2d2e06c8541f" providerId="ADAL" clId="{1425DB2D-E686-4723-B01D-F11F0BE5D8F5}" dt="2025-03-13T10:42:14.543" v="1165" actId="1076"/>
          <ac:spMkLst>
            <pc:docMk/>
            <pc:sldMk cId="3812769501" sldId="314"/>
            <ac:spMk id="20" creationId="{4D705939-B074-9933-AC93-261D9C4FFA00}"/>
          </ac:spMkLst>
        </pc:spChg>
        <pc:spChg chg="add mod">
          <ac:chgData name="James Carter" userId="15642c36-216d-415f-acb2-2d2e06c8541f" providerId="ADAL" clId="{1425DB2D-E686-4723-B01D-F11F0BE5D8F5}" dt="2025-03-13T10:42:07.310" v="1164" actId="1076"/>
          <ac:spMkLst>
            <pc:docMk/>
            <pc:sldMk cId="3812769501" sldId="314"/>
            <ac:spMk id="21" creationId="{43FF4A6D-8E1B-7F09-24C3-FC130CED3AEC}"/>
          </ac:spMkLst>
        </pc:spChg>
        <pc:spChg chg="mod">
          <ac:chgData name="James Carter" userId="15642c36-216d-415f-acb2-2d2e06c8541f" providerId="ADAL" clId="{1425DB2D-E686-4723-B01D-F11F0BE5D8F5}" dt="2025-03-13T10:42:02.081" v="1163" actId="1076"/>
          <ac:spMkLst>
            <pc:docMk/>
            <pc:sldMk cId="3812769501" sldId="314"/>
            <ac:spMk id="25" creationId="{5CE71755-7737-C45A-41D3-9AE48D85B550}"/>
          </ac:spMkLst>
        </pc:spChg>
        <pc:spChg chg="mod">
          <ac:chgData name="James Carter" userId="15642c36-216d-415f-acb2-2d2e06c8541f" providerId="ADAL" clId="{1425DB2D-E686-4723-B01D-F11F0BE5D8F5}" dt="2025-03-13T10:05:35.619" v="877" actId="120"/>
          <ac:spMkLst>
            <pc:docMk/>
            <pc:sldMk cId="3812769501" sldId="314"/>
            <ac:spMk id="30" creationId="{291BAC8C-98F1-EE64-AECC-7A5010A0A082}"/>
          </ac:spMkLst>
        </pc:spChg>
        <pc:spChg chg="mod">
          <ac:chgData name="James Carter" userId="15642c36-216d-415f-acb2-2d2e06c8541f" providerId="ADAL" clId="{1425DB2D-E686-4723-B01D-F11F0BE5D8F5}" dt="2025-03-13T10:41:46.322" v="1160" actId="14100"/>
          <ac:spMkLst>
            <pc:docMk/>
            <pc:sldMk cId="3812769501" sldId="314"/>
            <ac:spMk id="31" creationId="{9168EA8B-C3C1-093C-CBE0-808E1F5E7DE0}"/>
          </ac:spMkLst>
        </pc:spChg>
        <pc:spChg chg="mod">
          <ac:chgData name="James Carter" userId="15642c36-216d-415f-acb2-2d2e06c8541f" providerId="ADAL" clId="{1425DB2D-E686-4723-B01D-F11F0BE5D8F5}" dt="2025-03-13T10:41:38.607" v="1157" actId="1076"/>
          <ac:spMkLst>
            <pc:docMk/>
            <pc:sldMk cId="3812769501" sldId="314"/>
            <ac:spMk id="33" creationId="{EF02F148-12A4-3498-5816-7E7F644868C0}"/>
          </ac:spMkLst>
        </pc:spChg>
        <pc:spChg chg="mod">
          <ac:chgData name="James Carter" userId="15642c36-216d-415f-acb2-2d2e06c8541f" providerId="ADAL" clId="{1425DB2D-E686-4723-B01D-F11F0BE5D8F5}" dt="2025-03-13T10:05:35.619" v="877" actId="120"/>
          <ac:spMkLst>
            <pc:docMk/>
            <pc:sldMk cId="3812769501" sldId="314"/>
            <ac:spMk id="36" creationId="{60F03D9A-506D-B75D-D839-32F8180BE85B}"/>
          </ac:spMkLst>
        </pc:spChg>
        <pc:spChg chg="mod">
          <ac:chgData name="James Carter" userId="15642c36-216d-415f-acb2-2d2e06c8541f" providerId="ADAL" clId="{1425DB2D-E686-4723-B01D-F11F0BE5D8F5}" dt="2025-03-13T10:42:40.111" v="1171" actId="1076"/>
          <ac:spMkLst>
            <pc:docMk/>
            <pc:sldMk cId="3812769501" sldId="314"/>
            <ac:spMk id="37" creationId="{16192E01-E705-B049-5C56-5B4E2111CEF6}"/>
          </ac:spMkLst>
        </pc:spChg>
        <pc:spChg chg="mod">
          <ac:chgData name="James Carter" userId="15642c36-216d-415f-acb2-2d2e06c8541f" providerId="ADAL" clId="{1425DB2D-E686-4723-B01D-F11F0BE5D8F5}" dt="2025-03-13T10:42:46.323" v="1173" actId="1076"/>
          <ac:spMkLst>
            <pc:docMk/>
            <pc:sldMk cId="3812769501" sldId="314"/>
            <ac:spMk id="39" creationId="{8CF88BA3-8A81-40BF-ABCC-515699CE1936}"/>
          </ac:spMkLst>
        </pc:spChg>
        <pc:spChg chg="mod">
          <ac:chgData name="James Carter" userId="15642c36-216d-415f-acb2-2d2e06c8541f" providerId="ADAL" clId="{1425DB2D-E686-4723-B01D-F11F0BE5D8F5}" dt="2025-03-13T10:42:35.730" v="1169" actId="1076"/>
          <ac:spMkLst>
            <pc:docMk/>
            <pc:sldMk cId="3812769501" sldId="314"/>
            <ac:spMk id="41" creationId="{E69784DF-EB78-4C0E-7987-BBA85F50EFB7}"/>
          </ac:spMkLst>
        </pc:spChg>
        <pc:grpChg chg="add mod">
          <ac:chgData name="James Carter" userId="15642c36-216d-415f-acb2-2d2e06c8541f" providerId="ADAL" clId="{1425DB2D-E686-4723-B01D-F11F0BE5D8F5}" dt="2025-03-13T10:41:24.878" v="1154" actId="1076"/>
          <ac:grpSpMkLst>
            <pc:docMk/>
            <pc:sldMk cId="3812769501" sldId="314"/>
            <ac:grpSpMk id="3" creationId="{04715771-9273-C916-FFD7-935D7026BB40}"/>
          </ac:grpSpMkLst>
        </pc:grpChg>
        <pc:grpChg chg="mod">
          <ac:chgData name="James Carter" userId="15642c36-216d-415f-acb2-2d2e06c8541f" providerId="ADAL" clId="{1425DB2D-E686-4723-B01D-F11F0BE5D8F5}" dt="2025-03-13T09:22:02.110" v="678"/>
          <ac:grpSpMkLst>
            <pc:docMk/>
            <pc:sldMk cId="3812769501" sldId="314"/>
            <ac:grpSpMk id="4" creationId="{63FE03B2-4E2E-DA3B-1AEB-BF3DAC1D9D5B}"/>
          </ac:grpSpMkLst>
        </pc:grpChg>
        <pc:grpChg chg="mod">
          <ac:chgData name="James Carter" userId="15642c36-216d-415f-acb2-2d2e06c8541f" providerId="ADAL" clId="{1425DB2D-E686-4723-B01D-F11F0BE5D8F5}" dt="2025-03-13T09:22:02.110" v="678"/>
          <ac:grpSpMkLst>
            <pc:docMk/>
            <pc:sldMk cId="3812769501" sldId="314"/>
            <ac:grpSpMk id="5" creationId="{0DD6D6D1-03E4-22BB-63FF-71BE18C31C53}"/>
          </ac:grpSpMkLst>
        </pc:grpChg>
        <pc:grpChg chg="add mod">
          <ac:chgData name="James Carter" userId="15642c36-216d-415f-acb2-2d2e06c8541f" providerId="ADAL" clId="{1425DB2D-E686-4723-B01D-F11F0BE5D8F5}" dt="2025-03-13T10:42:19.687" v="1166" actId="1076"/>
          <ac:grpSpMkLst>
            <pc:docMk/>
            <pc:sldMk cId="3812769501" sldId="314"/>
            <ac:grpSpMk id="17" creationId="{C173FA7F-47CA-A548-2867-28C2F7FCB432}"/>
          </ac:grpSpMkLst>
        </pc:grpChg>
        <pc:picChg chg="mod">
          <ac:chgData name="James Carter" userId="15642c36-216d-415f-acb2-2d2e06c8541f" providerId="ADAL" clId="{1425DB2D-E686-4723-B01D-F11F0BE5D8F5}" dt="2025-03-13T10:41:18.568" v="1153" actId="1076"/>
          <ac:picMkLst>
            <pc:docMk/>
            <pc:sldMk cId="3812769501" sldId="314"/>
            <ac:picMk id="14" creationId="{1219CF52-9098-925D-9E8A-4D026D990238}"/>
          </ac:picMkLst>
        </pc:picChg>
      </pc:sldChg>
      <pc:sldChg chg="addSp delSp modSp add mod ord modNotesTx">
        <pc:chgData name="James Carter" userId="15642c36-216d-415f-acb2-2d2e06c8541f" providerId="ADAL" clId="{1425DB2D-E686-4723-B01D-F11F0BE5D8F5}" dt="2025-03-13T14:44:33.042" v="2591" actId="1076"/>
        <pc:sldMkLst>
          <pc:docMk/>
          <pc:sldMk cId="4216497233" sldId="315"/>
        </pc:sldMkLst>
        <pc:spChg chg="mod">
          <ac:chgData name="James Carter" userId="15642c36-216d-415f-acb2-2d2e06c8541f" providerId="ADAL" clId="{1425DB2D-E686-4723-B01D-F11F0BE5D8F5}" dt="2025-03-13T10:43:03.908" v="1175" actId="120"/>
          <ac:spMkLst>
            <pc:docMk/>
            <pc:sldMk cId="4216497233" sldId="315"/>
            <ac:spMk id="2" creationId="{9E12E1E5-52DD-15EB-FC56-59B82F352931}"/>
          </ac:spMkLst>
        </pc:spChg>
        <pc:spChg chg="add mod">
          <ac:chgData name="James Carter" userId="15642c36-216d-415f-acb2-2d2e06c8541f" providerId="ADAL" clId="{1425DB2D-E686-4723-B01D-F11F0BE5D8F5}" dt="2025-03-13T10:43:00.378" v="1174" actId="1076"/>
          <ac:spMkLst>
            <pc:docMk/>
            <pc:sldMk cId="4216497233" sldId="315"/>
            <ac:spMk id="22" creationId="{F521CB29-5498-499C-1690-A4692C974429}"/>
          </ac:spMkLst>
        </pc:spChg>
        <pc:spChg chg="mod">
          <ac:chgData name="James Carter" userId="15642c36-216d-415f-acb2-2d2e06c8541f" providerId="ADAL" clId="{1425DB2D-E686-4723-B01D-F11F0BE5D8F5}" dt="2025-03-13T09:25:10.194" v="688"/>
          <ac:spMkLst>
            <pc:docMk/>
            <pc:sldMk cId="4216497233" sldId="315"/>
            <ac:spMk id="24" creationId="{F34A861F-C732-9D75-F6E5-BDEB135DC3FA}"/>
          </ac:spMkLst>
        </pc:spChg>
        <pc:spChg chg="mod">
          <ac:chgData name="James Carter" userId="15642c36-216d-415f-acb2-2d2e06c8541f" providerId="ADAL" clId="{1425DB2D-E686-4723-B01D-F11F0BE5D8F5}" dt="2025-03-13T14:44:07.594" v="2590" actId="1076"/>
          <ac:spMkLst>
            <pc:docMk/>
            <pc:sldMk cId="4216497233" sldId="315"/>
            <ac:spMk id="25" creationId="{602B5515-224D-F56C-22DB-13113CEE27CA}"/>
          </ac:spMkLst>
        </pc:spChg>
        <pc:spChg chg="mod">
          <ac:chgData name="James Carter" userId="15642c36-216d-415f-acb2-2d2e06c8541f" providerId="ADAL" clId="{1425DB2D-E686-4723-B01D-F11F0BE5D8F5}" dt="2025-03-13T09:25:10.194" v="688"/>
          <ac:spMkLst>
            <pc:docMk/>
            <pc:sldMk cId="4216497233" sldId="315"/>
            <ac:spMk id="26" creationId="{22A8F104-BE22-3574-DC81-EA53F6E66765}"/>
          </ac:spMkLst>
        </pc:spChg>
        <pc:spChg chg="add mod">
          <ac:chgData name="James Carter" userId="15642c36-216d-415f-acb2-2d2e06c8541f" providerId="ADAL" clId="{1425DB2D-E686-4723-B01D-F11F0BE5D8F5}" dt="2025-03-13T10:43:13.137" v="1178" actId="1076"/>
          <ac:spMkLst>
            <pc:docMk/>
            <pc:sldMk cId="4216497233" sldId="315"/>
            <ac:spMk id="27" creationId="{A0D57E6F-7929-42B0-22A4-74F387DFA17F}"/>
          </ac:spMkLst>
        </pc:spChg>
        <pc:spChg chg="mod">
          <ac:chgData name="James Carter" userId="15642c36-216d-415f-acb2-2d2e06c8541f" providerId="ADAL" clId="{1425DB2D-E686-4723-B01D-F11F0BE5D8F5}" dt="2025-03-13T10:43:03.908" v="1175" actId="120"/>
          <ac:spMkLst>
            <pc:docMk/>
            <pc:sldMk cId="4216497233" sldId="315"/>
            <ac:spMk id="29" creationId="{8DDFEA8F-6F80-7C75-47E4-F21C458B2B90}"/>
          </ac:spMkLst>
        </pc:spChg>
        <pc:spChg chg="mod">
          <ac:chgData name="James Carter" userId="15642c36-216d-415f-acb2-2d2e06c8541f" providerId="ADAL" clId="{1425DB2D-E686-4723-B01D-F11F0BE5D8F5}" dt="2025-03-13T10:43:03.908" v="1175" actId="120"/>
          <ac:spMkLst>
            <pc:docMk/>
            <pc:sldMk cId="4216497233" sldId="315"/>
            <ac:spMk id="30" creationId="{212F2AB9-7187-10A6-A2EA-568B3F1125AB}"/>
          </ac:spMkLst>
        </pc:spChg>
        <pc:spChg chg="mod">
          <ac:chgData name="James Carter" userId="15642c36-216d-415f-acb2-2d2e06c8541f" providerId="ADAL" clId="{1425DB2D-E686-4723-B01D-F11F0BE5D8F5}" dt="2025-03-13T10:43:15.259" v="1179" actId="14100"/>
          <ac:spMkLst>
            <pc:docMk/>
            <pc:sldMk cId="4216497233" sldId="315"/>
            <ac:spMk id="31" creationId="{CC4EBC9B-8FB6-A1FD-BC1F-37A68F01B68D}"/>
          </ac:spMkLst>
        </pc:spChg>
        <pc:spChg chg="mod">
          <ac:chgData name="James Carter" userId="15642c36-216d-415f-acb2-2d2e06c8541f" providerId="ADAL" clId="{1425DB2D-E686-4723-B01D-F11F0BE5D8F5}" dt="2025-03-13T14:43:40.831" v="2588" actId="1076"/>
          <ac:spMkLst>
            <pc:docMk/>
            <pc:sldMk cId="4216497233" sldId="315"/>
            <ac:spMk id="33" creationId="{95841381-3808-6306-B1F6-49F6CE0D6679}"/>
          </ac:spMkLst>
        </pc:spChg>
        <pc:spChg chg="mod">
          <ac:chgData name="James Carter" userId="15642c36-216d-415f-acb2-2d2e06c8541f" providerId="ADAL" clId="{1425DB2D-E686-4723-B01D-F11F0BE5D8F5}" dt="2025-03-13T09:25:17.453" v="689"/>
          <ac:spMkLst>
            <pc:docMk/>
            <pc:sldMk cId="4216497233" sldId="315"/>
            <ac:spMk id="34" creationId="{7511935D-2114-D3B3-C157-0EF398163BBA}"/>
          </ac:spMkLst>
        </pc:spChg>
        <pc:spChg chg="add mod">
          <ac:chgData name="James Carter" userId="15642c36-216d-415f-acb2-2d2e06c8541f" providerId="ADAL" clId="{1425DB2D-E686-4723-B01D-F11F0BE5D8F5}" dt="2025-03-13T10:43:22.522" v="1181" actId="1076"/>
          <ac:spMkLst>
            <pc:docMk/>
            <pc:sldMk cId="4216497233" sldId="315"/>
            <ac:spMk id="35" creationId="{0DD73A4A-2470-42F4-7E5E-89633FE4C4F0}"/>
          </ac:spMkLst>
        </pc:spChg>
        <pc:spChg chg="mod">
          <ac:chgData name="James Carter" userId="15642c36-216d-415f-acb2-2d2e06c8541f" providerId="ADAL" clId="{1425DB2D-E686-4723-B01D-F11F0BE5D8F5}" dt="2025-03-13T10:43:03.908" v="1175" actId="120"/>
          <ac:spMkLst>
            <pc:docMk/>
            <pc:sldMk cId="4216497233" sldId="315"/>
            <ac:spMk id="36" creationId="{CAA4D531-6085-B317-B57D-6C8ECC17C414}"/>
          </ac:spMkLst>
        </pc:spChg>
        <pc:spChg chg="mod">
          <ac:chgData name="James Carter" userId="15642c36-216d-415f-acb2-2d2e06c8541f" providerId="ADAL" clId="{1425DB2D-E686-4723-B01D-F11F0BE5D8F5}" dt="2025-03-13T10:44:18.344" v="1184" actId="14100"/>
          <ac:spMkLst>
            <pc:docMk/>
            <pc:sldMk cId="4216497233" sldId="315"/>
            <ac:spMk id="37" creationId="{764E36ED-B068-DBF9-021D-25AF3E24F9E4}"/>
          </ac:spMkLst>
        </pc:spChg>
        <pc:spChg chg="mod">
          <ac:chgData name="James Carter" userId="15642c36-216d-415f-acb2-2d2e06c8541f" providerId="ADAL" clId="{1425DB2D-E686-4723-B01D-F11F0BE5D8F5}" dt="2025-03-13T10:43:03.908" v="1175" actId="120"/>
          <ac:spMkLst>
            <pc:docMk/>
            <pc:sldMk cId="4216497233" sldId="315"/>
            <ac:spMk id="38" creationId="{C6D7BB30-F23C-2DD1-DF16-984A79435306}"/>
          </ac:spMkLst>
        </pc:spChg>
        <pc:spChg chg="mod">
          <ac:chgData name="James Carter" userId="15642c36-216d-415f-acb2-2d2e06c8541f" providerId="ADAL" clId="{1425DB2D-E686-4723-B01D-F11F0BE5D8F5}" dt="2025-03-13T14:44:33.042" v="2591" actId="1076"/>
          <ac:spMkLst>
            <pc:docMk/>
            <pc:sldMk cId="4216497233" sldId="315"/>
            <ac:spMk id="39" creationId="{0504A155-D4A8-A9EE-4795-0C46F8597047}"/>
          </ac:spMkLst>
        </pc:spChg>
        <pc:spChg chg="mod">
          <ac:chgData name="James Carter" userId="15642c36-216d-415f-acb2-2d2e06c8541f" providerId="ADAL" clId="{1425DB2D-E686-4723-B01D-F11F0BE5D8F5}" dt="2025-03-13T10:44:37.788" v="1186" actId="1076"/>
          <ac:spMkLst>
            <pc:docMk/>
            <pc:sldMk cId="4216497233" sldId="315"/>
            <ac:spMk id="41" creationId="{E16EE678-5007-2981-3A3D-2C443E074FA1}"/>
          </ac:spMkLst>
        </pc:spChg>
        <pc:spChg chg="mod">
          <ac:chgData name="James Carter" userId="15642c36-216d-415f-acb2-2d2e06c8541f" providerId="ADAL" clId="{1425DB2D-E686-4723-B01D-F11F0BE5D8F5}" dt="2025-03-13T09:25:17.453" v="689"/>
          <ac:spMkLst>
            <pc:docMk/>
            <pc:sldMk cId="4216497233" sldId="315"/>
            <ac:spMk id="45" creationId="{4DEC6A4C-A3D2-CCCF-7F66-C51BA1455EEC}"/>
          </ac:spMkLst>
        </pc:spChg>
        <pc:spChg chg="mod">
          <ac:chgData name="James Carter" userId="15642c36-216d-415f-acb2-2d2e06c8541f" providerId="ADAL" clId="{1425DB2D-E686-4723-B01D-F11F0BE5D8F5}" dt="2025-03-13T10:43:03.908" v="1175" actId="120"/>
          <ac:spMkLst>
            <pc:docMk/>
            <pc:sldMk cId="4216497233" sldId="315"/>
            <ac:spMk id="46" creationId="{FEFBE06A-EF2D-22EF-8EE5-DFEC6EE83EEE}"/>
          </ac:spMkLst>
        </pc:spChg>
        <pc:grpChg chg="add mod">
          <ac:chgData name="James Carter" userId="15642c36-216d-415f-acb2-2d2e06c8541f" providerId="ADAL" clId="{1425DB2D-E686-4723-B01D-F11F0BE5D8F5}" dt="2025-03-13T10:43:19.331" v="1180" actId="1076"/>
          <ac:grpSpMkLst>
            <pc:docMk/>
            <pc:sldMk cId="4216497233" sldId="315"/>
            <ac:grpSpMk id="23" creationId="{B2187C42-6A15-1D1F-7D89-092AD9E37C99}"/>
          </ac:grpSpMkLst>
        </pc:grpChg>
        <pc:grpChg chg="add mod">
          <ac:chgData name="James Carter" userId="15642c36-216d-415f-acb2-2d2e06c8541f" providerId="ADAL" clId="{1425DB2D-E686-4723-B01D-F11F0BE5D8F5}" dt="2025-03-13T10:43:31.674" v="1183" actId="1076"/>
          <ac:grpSpMkLst>
            <pc:docMk/>
            <pc:sldMk cId="4216497233" sldId="315"/>
            <ac:grpSpMk id="28" creationId="{D3D69CEB-B256-4E6E-44E4-8E058D60DFED}"/>
          </ac:grpSpMkLst>
        </pc:grpChg>
        <pc:grpChg chg="add mod">
          <ac:chgData name="James Carter" userId="15642c36-216d-415f-acb2-2d2e06c8541f" providerId="ADAL" clId="{1425DB2D-E686-4723-B01D-F11F0BE5D8F5}" dt="2025-03-13T10:43:26.641" v="1182" actId="1076"/>
          <ac:grpSpMkLst>
            <pc:docMk/>
            <pc:sldMk cId="4216497233" sldId="315"/>
            <ac:grpSpMk id="42" creationId="{E683C44E-B690-1ECA-FE8B-BD21DC24A925}"/>
          </ac:grpSpMkLst>
        </pc:grpChg>
      </pc:sldChg>
      <pc:sldChg chg="addSp delSp modSp add mod modNotesTx">
        <pc:chgData name="James Carter" userId="15642c36-216d-415f-acb2-2d2e06c8541f" providerId="ADAL" clId="{1425DB2D-E686-4723-B01D-F11F0BE5D8F5}" dt="2025-03-13T12:22:58.040" v="1981"/>
        <pc:sldMkLst>
          <pc:docMk/>
          <pc:sldMk cId="150265833" sldId="316"/>
        </pc:sldMkLst>
      </pc:sldChg>
      <pc:sldChg chg="addSp delSp modSp add mod modNotesTx">
        <pc:chgData name="James Carter" userId="15642c36-216d-415f-acb2-2d2e06c8541f" providerId="ADAL" clId="{1425DB2D-E686-4723-B01D-F11F0BE5D8F5}" dt="2025-03-13T14:20:55.998" v="2482" actId="20577"/>
        <pc:sldMkLst>
          <pc:docMk/>
          <pc:sldMk cId="2743162233" sldId="317"/>
        </pc:sldMkLst>
      </pc:sldChg>
      <pc:sldChg chg="addSp delSp modSp add mod modNotesTx">
        <pc:chgData name="James Carter" userId="15642c36-216d-415f-acb2-2d2e06c8541f" providerId="ADAL" clId="{1425DB2D-E686-4723-B01D-F11F0BE5D8F5}" dt="2025-03-13T13:17:12.965" v="2048" actId="1076"/>
        <pc:sldMkLst>
          <pc:docMk/>
          <pc:sldMk cId="2470063987" sldId="318"/>
        </pc:sldMkLst>
      </pc:sldChg>
      <pc:sldChg chg="addSp delSp modSp add mod modNotesTx">
        <pc:chgData name="James Carter" userId="15642c36-216d-415f-acb2-2d2e06c8541f" providerId="ADAL" clId="{1425DB2D-E686-4723-B01D-F11F0BE5D8F5}" dt="2025-03-13T14:46:01.165" v="2592" actId="20577"/>
        <pc:sldMkLst>
          <pc:docMk/>
          <pc:sldMk cId="3560881533" sldId="319"/>
        </pc:sldMkLst>
        <pc:spChg chg="mod">
          <ac:chgData name="James Carter" userId="15642c36-216d-415f-acb2-2d2e06c8541f" providerId="ADAL" clId="{1425DB2D-E686-4723-B01D-F11F0BE5D8F5}" dt="2025-03-13T14:13:00.878" v="2455" actId="1036"/>
          <ac:spMkLst>
            <pc:docMk/>
            <pc:sldMk cId="3560881533" sldId="319"/>
            <ac:spMk id="3" creationId="{0B3B5360-D37F-DD13-28C2-43C5125BADAB}"/>
          </ac:spMkLst>
        </pc:spChg>
        <pc:spChg chg="add mod">
          <ac:chgData name="James Carter" userId="15642c36-216d-415f-acb2-2d2e06c8541f" providerId="ADAL" clId="{1425DB2D-E686-4723-B01D-F11F0BE5D8F5}" dt="2025-03-13T14:13:00.878" v="2455" actId="1036"/>
          <ac:spMkLst>
            <pc:docMk/>
            <pc:sldMk cId="3560881533" sldId="319"/>
            <ac:spMk id="5" creationId="{781B2DD9-F4CA-3B3C-A516-6934BCE2B1E3}"/>
          </ac:spMkLst>
        </pc:spChg>
        <pc:spChg chg="mod">
          <ac:chgData name="James Carter" userId="15642c36-216d-415f-acb2-2d2e06c8541f" providerId="ADAL" clId="{1425DB2D-E686-4723-B01D-F11F0BE5D8F5}" dt="2025-03-13T14:13:04.134" v="2464" actId="1036"/>
          <ac:spMkLst>
            <pc:docMk/>
            <pc:sldMk cId="3560881533" sldId="319"/>
            <ac:spMk id="7" creationId="{2C9AED5A-1014-06B2-EB7B-06163CC948B1}"/>
          </ac:spMkLst>
        </pc:spChg>
        <pc:spChg chg="mod">
          <ac:chgData name="James Carter" userId="15642c36-216d-415f-acb2-2d2e06c8541f" providerId="ADAL" clId="{1425DB2D-E686-4723-B01D-F11F0BE5D8F5}" dt="2025-03-13T09:26:56.217" v="715"/>
          <ac:spMkLst>
            <pc:docMk/>
            <pc:sldMk cId="3560881533" sldId="319"/>
            <ac:spMk id="9" creationId="{914BC122-C5DD-30F7-DE14-091026DDB9B3}"/>
          </ac:spMkLst>
        </pc:spChg>
        <pc:spChg chg="mod">
          <ac:chgData name="James Carter" userId="15642c36-216d-415f-acb2-2d2e06c8541f" providerId="ADAL" clId="{1425DB2D-E686-4723-B01D-F11F0BE5D8F5}" dt="2025-03-13T14:13:00.878" v="2455" actId="1036"/>
          <ac:spMkLst>
            <pc:docMk/>
            <pc:sldMk cId="3560881533" sldId="319"/>
            <ac:spMk id="12" creationId="{AD062DB2-5ABE-D10A-1D01-80D433003DF3}"/>
          </ac:spMkLst>
        </pc:spChg>
        <pc:spChg chg="mod">
          <ac:chgData name="James Carter" userId="15642c36-216d-415f-acb2-2d2e06c8541f" providerId="ADAL" clId="{1425DB2D-E686-4723-B01D-F11F0BE5D8F5}" dt="2025-03-13T14:13:00.878" v="2455" actId="1036"/>
          <ac:spMkLst>
            <pc:docMk/>
            <pc:sldMk cId="3560881533" sldId="319"/>
            <ac:spMk id="13" creationId="{3E4FD5E5-F71A-CCB3-E8A9-8AED54E00255}"/>
          </ac:spMkLst>
        </pc:spChg>
        <pc:spChg chg="mod">
          <ac:chgData name="James Carter" userId="15642c36-216d-415f-acb2-2d2e06c8541f" providerId="ADAL" clId="{1425DB2D-E686-4723-B01D-F11F0BE5D8F5}" dt="2025-03-13T09:26:56.217" v="715"/>
          <ac:spMkLst>
            <pc:docMk/>
            <pc:sldMk cId="3560881533" sldId="319"/>
            <ac:spMk id="17" creationId="{18A6E1D7-BC4F-7011-D2A7-B3D02FA7C7DF}"/>
          </ac:spMkLst>
        </pc:spChg>
        <pc:spChg chg="mod">
          <ac:chgData name="James Carter" userId="15642c36-216d-415f-acb2-2d2e06c8541f" providerId="ADAL" clId="{1425DB2D-E686-4723-B01D-F11F0BE5D8F5}" dt="2025-03-13T10:09:38.781" v="896"/>
          <ac:spMkLst>
            <pc:docMk/>
            <pc:sldMk cId="3560881533" sldId="319"/>
            <ac:spMk id="18" creationId="{C0E13140-B72D-CFEF-1783-D01E1A317492}"/>
          </ac:spMkLst>
        </pc:spChg>
        <pc:spChg chg="mod">
          <ac:chgData name="James Carter" userId="15642c36-216d-415f-acb2-2d2e06c8541f" providerId="ADAL" clId="{1425DB2D-E686-4723-B01D-F11F0BE5D8F5}" dt="2025-03-13T14:13:00.878" v="2455" actId="1036"/>
          <ac:spMkLst>
            <pc:docMk/>
            <pc:sldMk cId="3560881533" sldId="319"/>
            <ac:spMk id="21" creationId="{A56948E7-9283-4BC6-BA43-E4B67BBC087D}"/>
          </ac:spMkLst>
        </pc:spChg>
        <pc:spChg chg="mod">
          <ac:chgData name="James Carter" userId="15642c36-216d-415f-acb2-2d2e06c8541f" providerId="ADAL" clId="{1425DB2D-E686-4723-B01D-F11F0BE5D8F5}" dt="2025-03-13T14:13:00.878" v="2455" actId="1036"/>
          <ac:spMkLst>
            <pc:docMk/>
            <pc:sldMk cId="3560881533" sldId="319"/>
            <ac:spMk id="22" creationId="{D1337BF8-E459-5180-A43D-F95AE3D32070}"/>
          </ac:spMkLst>
        </pc:spChg>
        <pc:spChg chg="mod">
          <ac:chgData name="James Carter" userId="15642c36-216d-415f-acb2-2d2e06c8541f" providerId="ADAL" clId="{1425DB2D-E686-4723-B01D-F11F0BE5D8F5}" dt="2025-03-13T09:26:56.217" v="715"/>
          <ac:spMkLst>
            <pc:docMk/>
            <pc:sldMk cId="3560881533" sldId="319"/>
            <ac:spMk id="23" creationId="{474DAE67-4EE3-9930-5AAF-12C3A430BEE9}"/>
          </ac:spMkLst>
        </pc:spChg>
        <pc:spChg chg="mod">
          <ac:chgData name="James Carter" userId="15642c36-216d-415f-acb2-2d2e06c8541f" providerId="ADAL" clId="{1425DB2D-E686-4723-B01D-F11F0BE5D8F5}" dt="2025-03-13T14:46:01.165" v="2592" actId="20577"/>
          <ac:spMkLst>
            <pc:docMk/>
            <pc:sldMk cId="3560881533" sldId="319"/>
            <ac:spMk id="27" creationId="{34249D71-7CDE-E87E-7930-F4CE4073FC44}"/>
          </ac:spMkLst>
        </pc:spChg>
        <pc:spChg chg="mod">
          <ac:chgData name="James Carter" userId="15642c36-216d-415f-acb2-2d2e06c8541f" providerId="ADAL" clId="{1425DB2D-E686-4723-B01D-F11F0BE5D8F5}" dt="2025-03-13T09:26:56.217" v="715"/>
          <ac:spMkLst>
            <pc:docMk/>
            <pc:sldMk cId="3560881533" sldId="319"/>
            <ac:spMk id="28" creationId="{B2A026D1-F6FC-E27E-8CD4-78D9CE520164}"/>
          </ac:spMkLst>
        </pc:spChg>
        <pc:spChg chg="mod">
          <ac:chgData name="James Carter" userId="15642c36-216d-415f-acb2-2d2e06c8541f" providerId="ADAL" clId="{1425DB2D-E686-4723-B01D-F11F0BE5D8F5}" dt="2025-03-13T14:13:00.878" v="2455" actId="1036"/>
          <ac:spMkLst>
            <pc:docMk/>
            <pc:sldMk cId="3560881533" sldId="319"/>
            <ac:spMk id="29" creationId="{A263D390-55E2-311D-C7F4-B41F1213E946}"/>
          </ac:spMkLst>
        </pc:spChg>
        <pc:spChg chg="mod">
          <ac:chgData name="James Carter" userId="15642c36-216d-415f-acb2-2d2e06c8541f" providerId="ADAL" clId="{1425DB2D-E686-4723-B01D-F11F0BE5D8F5}" dt="2025-03-13T09:26:56.217" v="715"/>
          <ac:spMkLst>
            <pc:docMk/>
            <pc:sldMk cId="3560881533" sldId="319"/>
            <ac:spMk id="30" creationId="{AA062DB1-F9D5-AC9F-2D10-FEFB4284A127}"/>
          </ac:spMkLst>
        </pc:spChg>
        <pc:spChg chg="mod">
          <ac:chgData name="James Carter" userId="15642c36-216d-415f-acb2-2d2e06c8541f" providerId="ADAL" clId="{1425DB2D-E686-4723-B01D-F11F0BE5D8F5}" dt="2025-03-13T09:26:56.217" v="715"/>
          <ac:spMkLst>
            <pc:docMk/>
            <pc:sldMk cId="3560881533" sldId="319"/>
            <ac:spMk id="31" creationId="{BB51C4E8-41D1-F6E3-3BC9-65C049724E02}"/>
          </ac:spMkLst>
        </pc:spChg>
        <pc:spChg chg="mod">
          <ac:chgData name="James Carter" userId="15642c36-216d-415f-acb2-2d2e06c8541f" providerId="ADAL" clId="{1425DB2D-E686-4723-B01D-F11F0BE5D8F5}" dt="2025-03-13T09:26:56.217" v="715"/>
          <ac:spMkLst>
            <pc:docMk/>
            <pc:sldMk cId="3560881533" sldId="319"/>
            <ac:spMk id="32" creationId="{649F117B-7637-E2AC-4BE7-52F6ADCDCF7C}"/>
          </ac:spMkLst>
        </pc:spChg>
        <pc:spChg chg="mod">
          <ac:chgData name="James Carter" userId="15642c36-216d-415f-acb2-2d2e06c8541f" providerId="ADAL" clId="{1425DB2D-E686-4723-B01D-F11F0BE5D8F5}" dt="2025-03-13T09:26:56.217" v="715"/>
          <ac:spMkLst>
            <pc:docMk/>
            <pc:sldMk cId="3560881533" sldId="319"/>
            <ac:spMk id="33" creationId="{B9F9FEE6-FE72-84B0-A8FB-9F6F2E9D14D6}"/>
          </ac:spMkLst>
        </pc:spChg>
        <pc:spChg chg="add mod">
          <ac:chgData name="James Carter" userId="15642c36-216d-415f-acb2-2d2e06c8541f" providerId="ADAL" clId="{1425DB2D-E686-4723-B01D-F11F0BE5D8F5}" dt="2025-03-13T14:13:00.878" v="2455" actId="1036"/>
          <ac:spMkLst>
            <pc:docMk/>
            <pc:sldMk cId="3560881533" sldId="319"/>
            <ac:spMk id="34" creationId="{64BE4961-9837-20C6-F070-4D6B37628033}"/>
          </ac:spMkLst>
        </pc:spChg>
        <pc:spChg chg="add mod">
          <ac:chgData name="James Carter" userId="15642c36-216d-415f-acb2-2d2e06c8541f" providerId="ADAL" clId="{1425DB2D-E686-4723-B01D-F11F0BE5D8F5}" dt="2025-03-13T10:47:30.589" v="1216" actId="1076"/>
          <ac:spMkLst>
            <pc:docMk/>
            <pc:sldMk cId="3560881533" sldId="319"/>
            <ac:spMk id="35" creationId="{9533FB07-8DBE-80FF-5AB7-1FEB0F9ED303}"/>
          </ac:spMkLst>
        </pc:spChg>
        <pc:spChg chg="add mod">
          <ac:chgData name="James Carter" userId="15642c36-216d-415f-acb2-2d2e06c8541f" providerId="ADAL" clId="{1425DB2D-E686-4723-B01D-F11F0BE5D8F5}" dt="2025-03-13T14:13:00.878" v="2455" actId="1036"/>
          <ac:spMkLst>
            <pc:docMk/>
            <pc:sldMk cId="3560881533" sldId="319"/>
            <ac:spMk id="36" creationId="{292A39D5-DE7D-1544-1FD6-1047F3D644E9}"/>
          </ac:spMkLst>
        </pc:spChg>
        <pc:grpChg chg="mod">
          <ac:chgData name="James Carter" userId="15642c36-216d-415f-acb2-2d2e06c8541f" providerId="ADAL" clId="{1425DB2D-E686-4723-B01D-F11F0BE5D8F5}" dt="2025-03-13T10:47:27.334" v="1215" actId="1076"/>
          <ac:grpSpMkLst>
            <pc:docMk/>
            <pc:sldMk cId="3560881533" sldId="319"/>
            <ac:grpSpMk id="6" creationId="{50DB14BA-9A09-0E59-A904-8D0566839DFB}"/>
          </ac:grpSpMkLst>
        </pc:grpChg>
      </pc:sldChg>
      <pc:sldChg chg="addSp delSp modSp add mod modNotesTx">
        <pc:chgData name="James Carter" userId="15642c36-216d-415f-acb2-2d2e06c8541f" providerId="ADAL" clId="{1425DB2D-E686-4723-B01D-F11F0BE5D8F5}" dt="2025-03-13T13:18:30.664" v="2081"/>
        <pc:sldMkLst>
          <pc:docMk/>
          <pc:sldMk cId="1600074200" sldId="320"/>
        </pc:sldMkLst>
        <pc:spChg chg="mod">
          <ac:chgData name="James Carter" userId="15642c36-216d-415f-acb2-2d2e06c8541f" providerId="ADAL" clId="{1425DB2D-E686-4723-B01D-F11F0BE5D8F5}" dt="2025-03-13T11:05:20.992" v="1254" actId="1076"/>
          <ac:spMkLst>
            <pc:docMk/>
            <pc:sldMk cId="1600074200" sldId="320"/>
            <ac:spMk id="2" creationId="{C8D58276-9ECC-8EAD-867A-708AA8E73E2B}"/>
          </ac:spMkLst>
        </pc:spChg>
        <pc:spChg chg="mod">
          <ac:chgData name="James Carter" userId="15642c36-216d-415f-acb2-2d2e06c8541f" providerId="ADAL" clId="{1425DB2D-E686-4723-B01D-F11F0BE5D8F5}" dt="2025-03-13T13:18:30.664" v="2081"/>
          <ac:spMkLst>
            <pc:docMk/>
            <pc:sldMk cId="1600074200" sldId="320"/>
            <ac:spMk id="5" creationId="{00A703F6-28C6-926E-7C95-BAB2A86740C0}"/>
          </ac:spMkLst>
        </pc:spChg>
        <pc:spChg chg="mod">
          <ac:chgData name="James Carter" userId="15642c36-216d-415f-acb2-2d2e06c8541f" providerId="ADAL" clId="{1425DB2D-E686-4723-B01D-F11F0BE5D8F5}" dt="2025-03-13T13:18:25.364" v="2078" actId="1076"/>
          <ac:spMkLst>
            <pc:docMk/>
            <pc:sldMk cId="1600074200" sldId="320"/>
            <ac:spMk id="6" creationId="{504705F5-3897-E76A-D9FF-C2CE31E37FF8}"/>
          </ac:spMkLst>
        </pc:spChg>
        <pc:spChg chg="mod">
          <ac:chgData name="James Carter" userId="15642c36-216d-415f-acb2-2d2e06c8541f" providerId="ADAL" clId="{1425DB2D-E686-4723-B01D-F11F0BE5D8F5}" dt="2025-03-13T10:48:09.304" v="1226" actId="1076"/>
          <ac:spMkLst>
            <pc:docMk/>
            <pc:sldMk cId="1600074200" sldId="320"/>
            <ac:spMk id="12" creationId="{08844F56-3CFC-C4DE-DC6D-F92EA36DD641}"/>
          </ac:spMkLst>
        </pc:spChg>
        <pc:spChg chg="add mod">
          <ac:chgData name="James Carter" userId="15642c36-216d-415f-acb2-2d2e06c8541f" providerId="ADAL" clId="{1425DB2D-E686-4723-B01D-F11F0BE5D8F5}" dt="2025-03-13T10:48:11.789" v="1227" actId="1076"/>
          <ac:spMkLst>
            <pc:docMk/>
            <pc:sldMk cId="1600074200" sldId="320"/>
            <ac:spMk id="23" creationId="{4FE2A689-8418-A01C-9EC5-D4C56E914221}"/>
          </ac:spMkLst>
        </pc:spChg>
      </pc:sldChg>
      <pc:sldChg chg="addSp delSp modSp add mod modNotesTx">
        <pc:chgData name="James Carter" userId="15642c36-216d-415f-acb2-2d2e06c8541f" providerId="ADAL" clId="{1425DB2D-E686-4723-B01D-F11F0BE5D8F5}" dt="2025-03-13T14:49:18.245" v="2596" actId="20577"/>
        <pc:sldMkLst>
          <pc:docMk/>
          <pc:sldMk cId="845705687" sldId="321"/>
        </pc:sldMkLst>
      </pc:sldChg>
      <pc:sldChg chg="addSp delSp modSp add mod ord modNotesTx">
        <pc:chgData name="James Carter" userId="15642c36-216d-415f-acb2-2d2e06c8541f" providerId="ADAL" clId="{1425DB2D-E686-4723-B01D-F11F0BE5D8F5}" dt="2025-03-13T14:40:00.836" v="2577" actId="20577"/>
        <pc:sldMkLst>
          <pc:docMk/>
          <pc:sldMk cId="4147966049" sldId="322"/>
        </pc:sldMkLst>
        <pc:spChg chg="mod">
          <ac:chgData name="James Carter" userId="15642c36-216d-415f-acb2-2d2e06c8541f" providerId="ADAL" clId="{1425DB2D-E686-4723-B01D-F11F0BE5D8F5}" dt="2025-03-13T11:05:09.755" v="1252" actId="20577"/>
          <ac:spMkLst>
            <pc:docMk/>
            <pc:sldMk cId="4147966049" sldId="322"/>
            <ac:spMk id="2" creationId="{5C7891C2-BDD5-6E07-7EB1-1D7D0ADF432D}"/>
          </ac:spMkLst>
        </pc:spChg>
        <pc:spChg chg="mod">
          <ac:chgData name="James Carter" userId="15642c36-216d-415f-acb2-2d2e06c8541f" providerId="ADAL" clId="{1425DB2D-E686-4723-B01D-F11F0BE5D8F5}" dt="2025-03-13T14:40:00.836" v="2577" actId="20577"/>
          <ac:spMkLst>
            <pc:docMk/>
            <pc:sldMk cId="4147966049" sldId="322"/>
            <ac:spMk id="3" creationId="{4507F2A8-0F6A-A710-B7E0-869F20102ECE}"/>
          </ac:spMkLst>
        </pc:spChg>
        <pc:spChg chg="mod">
          <ac:chgData name="James Carter" userId="15642c36-216d-415f-acb2-2d2e06c8541f" providerId="ADAL" clId="{1425DB2D-E686-4723-B01D-F11F0BE5D8F5}" dt="2025-03-13T14:09:41.778" v="2377" actId="1035"/>
          <ac:spMkLst>
            <pc:docMk/>
            <pc:sldMk cId="4147966049" sldId="322"/>
            <ac:spMk id="6" creationId="{7BC155A2-0B77-5996-4B86-0AEF0F9FFBC4}"/>
          </ac:spMkLst>
        </pc:spChg>
        <pc:spChg chg="mod">
          <ac:chgData name="James Carter" userId="15642c36-216d-415f-acb2-2d2e06c8541f" providerId="ADAL" clId="{1425DB2D-E686-4723-B01D-F11F0BE5D8F5}" dt="2025-03-13T11:04:58.897" v="1248" actId="1076"/>
          <ac:spMkLst>
            <pc:docMk/>
            <pc:sldMk cId="4147966049" sldId="322"/>
            <ac:spMk id="12" creationId="{606FD3B5-18B1-2B1B-E789-136EE95DDD2B}"/>
          </ac:spMkLst>
        </pc:spChg>
        <pc:spChg chg="add mod">
          <ac:chgData name="James Carter" userId="15642c36-216d-415f-acb2-2d2e06c8541f" providerId="ADAL" clId="{1425DB2D-E686-4723-B01D-F11F0BE5D8F5}" dt="2025-03-13T09:28:59.666" v="737"/>
          <ac:spMkLst>
            <pc:docMk/>
            <pc:sldMk cId="4147966049" sldId="322"/>
            <ac:spMk id="18" creationId="{35BA4E90-47F9-84A3-632D-0019A60F7467}"/>
          </ac:spMkLst>
        </pc:spChg>
        <pc:spChg chg="mod">
          <ac:chgData name="James Carter" userId="15642c36-216d-415f-acb2-2d2e06c8541f" providerId="ADAL" clId="{1425DB2D-E686-4723-B01D-F11F0BE5D8F5}" dt="2025-03-13T09:28:59.666" v="737"/>
          <ac:spMkLst>
            <pc:docMk/>
            <pc:sldMk cId="4147966049" sldId="322"/>
            <ac:spMk id="20" creationId="{1EC08DF0-1C74-8B37-F465-AB2ED5696A18}"/>
          </ac:spMkLst>
        </pc:spChg>
        <pc:spChg chg="mod">
          <ac:chgData name="James Carter" userId="15642c36-216d-415f-acb2-2d2e06c8541f" providerId="ADAL" clId="{1425DB2D-E686-4723-B01D-F11F0BE5D8F5}" dt="2025-03-13T09:28:59.666" v="737"/>
          <ac:spMkLst>
            <pc:docMk/>
            <pc:sldMk cId="4147966049" sldId="322"/>
            <ac:spMk id="22" creationId="{F6BFE39D-70B2-92FA-441C-CD9B084CDCA6}"/>
          </ac:spMkLst>
        </pc:spChg>
        <pc:spChg chg="mod">
          <ac:chgData name="James Carter" userId="15642c36-216d-415f-acb2-2d2e06c8541f" providerId="ADAL" clId="{1425DB2D-E686-4723-B01D-F11F0BE5D8F5}" dt="2025-03-13T09:28:59.666" v="737"/>
          <ac:spMkLst>
            <pc:docMk/>
            <pc:sldMk cId="4147966049" sldId="322"/>
            <ac:spMk id="26" creationId="{F2238304-D86A-F02C-3A30-CA474FA3E55E}"/>
          </ac:spMkLst>
        </pc:spChg>
        <pc:spChg chg="mod">
          <ac:chgData name="James Carter" userId="15642c36-216d-415f-acb2-2d2e06c8541f" providerId="ADAL" clId="{1425DB2D-E686-4723-B01D-F11F0BE5D8F5}" dt="2025-03-13T09:28:59.666" v="737"/>
          <ac:spMkLst>
            <pc:docMk/>
            <pc:sldMk cId="4147966049" sldId="322"/>
            <ac:spMk id="27" creationId="{788C5358-FFC8-713D-9AD7-AC44AE4CC24C}"/>
          </ac:spMkLst>
        </pc:spChg>
        <pc:spChg chg="mod">
          <ac:chgData name="James Carter" userId="15642c36-216d-415f-acb2-2d2e06c8541f" providerId="ADAL" clId="{1425DB2D-E686-4723-B01D-F11F0BE5D8F5}" dt="2025-03-13T09:28:59.666" v="737"/>
          <ac:spMkLst>
            <pc:docMk/>
            <pc:sldMk cId="4147966049" sldId="322"/>
            <ac:spMk id="28" creationId="{9A82F019-97CA-8ED2-BC66-CE4FA699207B}"/>
          </ac:spMkLst>
        </pc:spChg>
        <pc:spChg chg="mod">
          <ac:chgData name="James Carter" userId="15642c36-216d-415f-acb2-2d2e06c8541f" providerId="ADAL" clId="{1425DB2D-E686-4723-B01D-F11F0BE5D8F5}" dt="2025-03-13T09:28:59.666" v="737"/>
          <ac:spMkLst>
            <pc:docMk/>
            <pc:sldMk cId="4147966049" sldId="322"/>
            <ac:spMk id="29" creationId="{A2C46E54-513C-AAE6-F9F5-6345BDBA5EE3}"/>
          </ac:spMkLst>
        </pc:spChg>
        <pc:spChg chg="mod">
          <ac:chgData name="James Carter" userId="15642c36-216d-415f-acb2-2d2e06c8541f" providerId="ADAL" clId="{1425DB2D-E686-4723-B01D-F11F0BE5D8F5}" dt="2025-03-13T09:28:59.666" v="737"/>
          <ac:spMkLst>
            <pc:docMk/>
            <pc:sldMk cId="4147966049" sldId="322"/>
            <ac:spMk id="30" creationId="{46671499-F65E-C874-51DA-44D4B7695F73}"/>
          </ac:spMkLst>
        </pc:spChg>
        <pc:spChg chg="mod">
          <ac:chgData name="James Carter" userId="15642c36-216d-415f-acb2-2d2e06c8541f" providerId="ADAL" clId="{1425DB2D-E686-4723-B01D-F11F0BE5D8F5}" dt="2025-03-13T09:28:59.666" v="737"/>
          <ac:spMkLst>
            <pc:docMk/>
            <pc:sldMk cId="4147966049" sldId="322"/>
            <ac:spMk id="31" creationId="{C0948FC1-A721-0C72-F1F4-515AFB71972C}"/>
          </ac:spMkLst>
        </pc:spChg>
        <pc:spChg chg="add mod">
          <ac:chgData name="James Carter" userId="15642c36-216d-415f-acb2-2d2e06c8541f" providerId="ADAL" clId="{1425DB2D-E686-4723-B01D-F11F0BE5D8F5}" dt="2025-03-13T09:28:59.666" v="737"/>
          <ac:spMkLst>
            <pc:docMk/>
            <pc:sldMk cId="4147966049" sldId="322"/>
            <ac:spMk id="32" creationId="{A7FBE8A0-80BF-3C2B-EAD0-74AA0E07E8AD}"/>
          </ac:spMkLst>
        </pc:spChg>
      </pc:sldChg>
      <pc:sldChg chg="addSp delSp modSp add mod modNotesTx">
        <pc:chgData name="James Carter" userId="15642c36-216d-415f-acb2-2d2e06c8541f" providerId="ADAL" clId="{1425DB2D-E686-4723-B01D-F11F0BE5D8F5}" dt="2025-03-13T13:20:38.069" v="2113" actId="1076"/>
        <pc:sldMkLst>
          <pc:docMk/>
          <pc:sldMk cId="2070498409" sldId="323"/>
        </pc:sldMkLst>
      </pc:sldChg>
      <pc:sldChg chg="addSp delSp modSp add mod modNotesTx">
        <pc:chgData name="James Carter" userId="15642c36-216d-415f-acb2-2d2e06c8541f" providerId="ADAL" clId="{1425DB2D-E686-4723-B01D-F11F0BE5D8F5}" dt="2025-03-13T14:16:11.152" v="2467"/>
        <pc:sldMkLst>
          <pc:docMk/>
          <pc:sldMk cId="2085252784" sldId="324"/>
        </pc:sldMkLst>
        <pc:spChg chg="mod">
          <ac:chgData name="James Carter" userId="15642c36-216d-415f-acb2-2d2e06c8541f" providerId="ADAL" clId="{1425DB2D-E686-4723-B01D-F11F0BE5D8F5}" dt="2025-03-13T10:10:40.475" v="914"/>
          <ac:spMkLst>
            <pc:docMk/>
            <pc:sldMk cId="2085252784" sldId="324"/>
            <ac:spMk id="3" creationId="{A1950D14-0667-27C3-77BA-7AB229E241CE}"/>
          </ac:spMkLst>
        </pc:spChg>
        <pc:spChg chg="mod">
          <ac:chgData name="James Carter" userId="15642c36-216d-415f-acb2-2d2e06c8541f" providerId="ADAL" clId="{1425DB2D-E686-4723-B01D-F11F0BE5D8F5}" dt="2025-03-13T10:10:44.463" v="915"/>
          <ac:spMkLst>
            <pc:docMk/>
            <pc:sldMk cId="2085252784" sldId="324"/>
            <ac:spMk id="4" creationId="{2724B067-F794-C686-B52A-D1A4F344E509}"/>
          </ac:spMkLst>
        </pc:spChg>
        <pc:spChg chg="mod">
          <ac:chgData name="James Carter" userId="15642c36-216d-415f-acb2-2d2e06c8541f" providerId="ADAL" clId="{1425DB2D-E686-4723-B01D-F11F0BE5D8F5}" dt="2025-03-13T14:16:11.152" v="2467"/>
          <ac:spMkLst>
            <pc:docMk/>
            <pc:sldMk cId="2085252784" sldId="324"/>
            <ac:spMk id="5" creationId="{ECC883D8-579A-C1D8-395C-ED836CA3E94D}"/>
          </ac:spMkLst>
        </pc:spChg>
        <pc:spChg chg="mod">
          <ac:chgData name="James Carter" userId="15642c36-216d-415f-acb2-2d2e06c8541f" providerId="ADAL" clId="{1425DB2D-E686-4723-B01D-F11F0BE5D8F5}" dt="2025-03-13T10:10:48.726" v="916"/>
          <ac:spMkLst>
            <pc:docMk/>
            <pc:sldMk cId="2085252784" sldId="324"/>
            <ac:spMk id="12" creationId="{86659EE1-92D7-CF60-C7CE-4977E38400EF}"/>
          </ac:spMkLst>
        </pc:spChg>
        <pc:spChg chg="mod">
          <ac:chgData name="James Carter" userId="15642c36-216d-415f-acb2-2d2e06c8541f" providerId="ADAL" clId="{1425DB2D-E686-4723-B01D-F11F0BE5D8F5}" dt="2025-03-13T10:10:51.400" v="917"/>
          <ac:spMkLst>
            <pc:docMk/>
            <pc:sldMk cId="2085252784" sldId="324"/>
            <ac:spMk id="13" creationId="{EAF57ECE-D8A4-18A6-6804-6AC4A697A701}"/>
          </ac:spMkLst>
        </pc:spChg>
        <pc:spChg chg="add mod">
          <ac:chgData name="James Carter" userId="15642c36-216d-415f-acb2-2d2e06c8541f" providerId="ADAL" clId="{1425DB2D-E686-4723-B01D-F11F0BE5D8F5}" dt="2025-03-13T09:29:42.978" v="750"/>
          <ac:spMkLst>
            <pc:docMk/>
            <pc:sldMk cId="2085252784" sldId="324"/>
            <ac:spMk id="16" creationId="{15FF5E48-1D35-65BD-EF45-02AF43D16C28}"/>
          </ac:spMkLst>
        </pc:spChg>
        <pc:spChg chg="add mod">
          <ac:chgData name="James Carter" userId="15642c36-216d-415f-acb2-2d2e06c8541f" providerId="ADAL" clId="{1425DB2D-E686-4723-B01D-F11F0BE5D8F5}" dt="2025-03-13T09:29:42.978" v="750"/>
          <ac:spMkLst>
            <pc:docMk/>
            <pc:sldMk cId="2085252784" sldId="324"/>
            <ac:spMk id="17" creationId="{23FE2E0A-A97E-5E8C-5FEA-838315C001CB}"/>
          </ac:spMkLst>
        </pc:spChg>
        <pc:spChg chg="mod">
          <ac:chgData name="James Carter" userId="15642c36-216d-415f-acb2-2d2e06c8541f" providerId="ADAL" clId="{1425DB2D-E686-4723-B01D-F11F0BE5D8F5}" dt="2025-03-13T09:29:42.978" v="750"/>
          <ac:spMkLst>
            <pc:docMk/>
            <pc:sldMk cId="2085252784" sldId="324"/>
            <ac:spMk id="19" creationId="{65746F72-CCA4-0377-1A85-100DCBC5278C}"/>
          </ac:spMkLst>
        </pc:spChg>
        <pc:spChg chg="mod">
          <ac:chgData name="James Carter" userId="15642c36-216d-415f-acb2-2d2e06c8541f" providerId="ADAL" clId="{1425DB2D-E686-4723-B01D-F11F0BE5D8F5}" dt="2025-03-13T09:29:42.978" v="750"/>
          <ac:spMkLst>
            <pc:docMk/>
            <pc:sldMk cId="2085252784" sldId="324"/>
            <ac:spMk id="28" creationId="{7F71A492-3165-0FA1-442A-AD8848BF8BD1}"/>
          </ac:spMkLst>
        </pc:spChg>
        <pc:spChg chg="mod">
          <ac:chgData name="James Carter" userId="15642c36-216d-415f-acb2-2d2e06c8541f" providerId="ADAL" clId="{1425DB2D-E686-4723-B01D-F11F0BE5D8F5}" dt="2025-03-13T09:29:42.978" v="750"/>
          <ac:spMkLst>
            <pc:docMk/>
            <pc:sldMk cId="2085252784" sldId="324"/>
            <ac:spMk id="29" creationId="{1B595684-D58A-739A-225B-A3F732DCB673}"/>
          </ac:spMkLst>
        </pc:spChg>
        <pc:spChg chg="mod">
          <ac:chgData name="James Carter" userId="15642c36-216d-415f-acb2-2d2e06c8541f" providerId="ADAL" clId="{1425DB2D-E686-4723-B01D-F11F0BE5D8F5}" dt="2025-03-13T09:29:42.978" v="750"/>
          <ac:spMkLst>
            <pc:docMk/>
            <pc:sldMk cId="2085252784" sldId="324"/>
            <ac:spMk id="30" creationId="{6A4B55D5-C8DB-0191-D73F-5A2FE1BEB93C}"/>
          </ac:spMkLst>
        </pc:spChg>
        <pc:grpChg chg="add mod">
          <ac:chgData name="James Carter" userId="15642c36-216d-415f-acb2-2d2e06c8541f" providerId="ADAL" clId="{1425DB2D-E686-4723-B01D-F11F0BE5D8F5}" dt="2025-03-13T09:29:42.978" v="750"/>
          <ac:grpSpMkLst>
            <pc:docMk/>
            <pc:sldMk cId="2085252784" sldId="324"/>
            <ac:grpSpMk id="18" creationId="{2B521FD9-F537-3819-EE8F-5CE996BC9AB0}"/>
          </ac:grpSpMkLst>
        </pc:grpChg>
        <pc:grpChg chg="mod">
          <ac:chgData name="James Carter" userId="15642c36-216d-415f-acb2-2d2e06c8541f" providerId="ADAL" clId="{1425DB2D-E686-4723-B01D-F11F0BE5D8F5}" dt="2025-03-13T09:29:42.978" v="750"/>
          <ac:grpSpMkLst>
            <pc:docMk/>
            <pc:sldMk cId="2085252784" sldId="324"/>
            <ac:grpSpMk id="20" creationId="{7DB77591-B7E3-B9AE-529A-5531B765876F}"/>
          </ac:grpSpMkLst>
        </pc:grpChg>
        <pc:picChg chg="add mod">
          <ac:chgData name="James Carter" userId="15642c36-216d-415f-acb2-2d2e06c8541f" providerId="ADAL" clId="{1425DB2D-E686-4723-B01D-F11F0BE5D8F5}" dt="2025-03-13T11:09:11.871" v="1266" actId="1076"/>
          <ac:picMkLst>
            <pc:docMk/>
            <pc:sldMk cId="2085252784" sldId="324"/>
            <ac:picMk id="32" creationId="{B958DB91-542B-B756-394E-885DA662B53C}"/>
          </ac:picMkLst>
        </pc:picChg>
      </pc:sldChg>
      <pc:sldChg chg="addSp delSp modSp add mod modNotesTx">
        <pc:chgData name="James Carter" userId="15642c36-216d-415f-acb2-2d2e06c8541f" providerId="ADAL" clId="{1425DB2D-E686-4723-B01D-F11F0BE5D8F5}" dt="2025-03-13T14:49:54.046" v="2600" actId="20577"/>
        <pc:sldMkLst>
          <pc:docMk/>
          <pc:sldMk cId="2951945151" sldId="325"/>
        </pc:sldMkLst>
        <pc:spChg chg="mod">
          <ac:chgData name="James Carter" userId="15642c36-216d-415f-acb2-2d2e06c8541f" providerId="ADAL" clId="{1425DB2D-E686-4723-B01D-F11F0BE5D8F5}" dt="2025-03-13T14:49:54.046" v="2600" actId="20577"/>
          <ac:spMkLst>
            <pc:docMk/>
            <pc:sldMk cId="2951945151" sldId="325"/>
            <ac:spMk id="2" creationId="{CF9B462A-72C2-9E87-9809-6E2C3AEC924A}"/>
          </ac:spMkLst>
        </pc:spChg>
        <pc:spChg chg="mod">
          <ac:chgData name="James Carter" userId="15642c36-216d-415f-acb2-2d2e06c8541f" providerId="ADAL" clId="{1425DB2D-E686-4723-B01D-F11F0BE5D8F5}" dt="2025-03-13T10:11:02.839" v="920"/>
          <ac:spMkLst>
            <pc:docMk/>
            <pc:sldMk cId="2951945151" sldId="325"/>
            <ac:spMk id="3" creationId="{3494B31C-479D-3236-FFE6-46F817E2AF44}"/>
          </ac:spMkLst>
        </pc:spChg>
        <pc:spChg chg="mod">
          <ac:chgData name="James Carter" userId="15642c36-216d-415f-acb2-2d2e06c8541f" providerId="ADAL" clId="{1425DB2D-E686-4723-B01D-F11F0BE5D8F5}" dt="2025-03-13T10:10:58.149" v="919"/>
          <ac:spMkLst>
            <pc:docMk/>
            <pc:sldMk cId="2951945151" sldId="325"/>
            <ac:spMk id="12" creationId="{97646BCD-1C45-D2BB-EF67-43FF48F5F149}"/>
          </ac:spMkLst>
        </pc:spChg>
        <pc:spChg chg="add mod">
          <ac:chgData name="James Carter" userId="15642c36-216d-415f-acb2-2d2e06c8541f" providerId="ADAL" clId="{1425DB2D-E686-4723-B01D-F11F0BE5D8F5}" dt="2025-03-13T09:29:58.084" v="753"/>
          <ac:spMkLst>
            <pc:docMk/>
            <pc:sldMk cId="2951945151" sldId="325"/>
            <ac:spMk id="18" creationId="{09C8CF6D-85B8-D515-E141-6D3C3B24221B}"/>
          </ac:spMkLst>
        </pc:spChg>
        <pc:spChg chg="add mod">
          <ac:chgData name="James Carter" userId="15642c36-216d-415f-acb2-2d2e06c8541f" providerId="ADAL" clId="{1425DB2D-E686-4723-B01D-F11F0BE5D8F5}" dt="2025-03-13T09:29:58.084" v="753"/>
          <ac:spMkLst>
            <pc:docMk/>
            <pc:sldMk cId="2951945151" sldId="325"/>
            <ac:spMk id="19" creationId="{276BBC47-EFB5-5375-D554-C680AC1F5D24}"/>
          </ac:spMkLst>
        </pc:spChg>
        <pc:picChg chg="add mod">
          <ac:chgData name="James Carter" userId="15642c36-216d-415f-acb2-2d2e06c8541f" providerId="ADAL" clId="{1425DB2D-E686-4723-B01D-F11F0BE5D8F5}" dt="2025-03-13T11:09:49.997" v="1277" actId="1076"/>
          <ac:picMkLst>
            <pc:docMk/>
            <pc:sldMk cId="2951945151" sldId="325"/>
            <ac:picMk id="21" creationId="{E8BCE01F-E40F-970A-4B07-0E448B81434F}"/>
          </ac:picMkLst>
        </pc:picChg>
      </pc:sldChg>
      <pc:sldChg chg="addSp delSp modSp add mod modNotesTx">
        <pc:chgData name="James Carter" userId="15642c36-216d-415f-acb2-2d2e06c8541f" providerId="ADAL" clId="{1425DB2D-E686-4723-B01D-F11F0BE5D8F5}" dt="2025-03-13T14:51:57.789" v="2632" actId="20577"/>
        <pc:sldMkLst>
          <pc:docMk/>
          <pc:sldMk cId="2310979705" sldId="326"/>
        </pc:sldMkLst>
        <pc:spChg chg="mod">
          <ac:chgData name="James Carter" userId="15642c36-216d-415f-acb2-2d2e06c8541f" providerId="ADAL" clId="{1425DB2D-E686-4723-B01D-F11F0BE5D8F5}" dt="2025-03-13T10:11:08.636" v="921"/>
          <ac:spMkLst>
            <pc:docMk/>
            <pc:sldMk cId="2310979705" sldId="326"/>
            <ac:spMk id="2" creationId="{E45718E5-83BA-8D31-B58D-5C772951632F}"/>
          </ac:spMkLst>
        </pc:spChg>
        <pc:spChg chg="mod">
          <ac:chgData name="James Carter" userId="15642c36-216d-415f-acb2-2d2e06c8541f" providerId="ADAL" clId="{1425DB2D-E686-4723-B01D-F11F0BE5D8F5}" dt="2025-03-13T10:11:11.062" v="922"/>
          <ac:spMkLst>
            <pc:docMk/>
            <pc:sldMk cId="2310979705" sldId="326"/>
            <ac:spMk id="3" creationId="{6E9D0BE4-92FF-C9B8-E184-B678FFCF1D7A}"/>
          </ac:spMkLst>
        </pc:spChg>
        <pc:spChg chg="mod">
          <ac:chgData name="James Carter" userId="15642c36-216d-415f-acb2-2d2e06c8541f" providerId="ADAL" clId="{1425DB2D-E686-4723-B01D-F11F0BE5D8F5}" dt="2025-03-13T13:22:15.171" v="2147"/>
          <ac:spMkLst>
            <pc:docMk/>
            <pc:sldMk cId="2310979705" sldId="326"/>
            <ac:spMk id="5" creationId="{4122F759-E908-E88A-0FD0-C824C397F4AD}"/>
          </ac:spMkLst>
        </pc:spChg>
        <pc:spChg chg="mod">
          <ac:chgData name="James Carter" userId="15642c36-216d-415f-acb2-2d2e06c8541f" providerId="ADAL" clId="{1425DB2D-E686-4723-B01D-F11F0BE5D8F5}" dt="2025-03-13T14:51:57.789" v="2632" actId="20577"/>
          <ac:spMkLst>
            <pc:docMk/>
            <pc:sldMk cId="2310979705" sldId="326"/>
            <ac:spMk id="12" creationId="{05CBFCC1-843D-704A-3F41-5AC0DFC4A28B}"/>
          </ac:spMkLst>
        </pc:spChg>
        <pc:spChg chg="mod">
          <ac:chgData name="James Carter" userId="15642c36-216d-415f-acb2-2d2e06c8541f" providerId="ADAL" clId="{1425DB2D-E686-4723-B01D-F11F0BE5D8F5}" dt="2025-03-13T09:30:18.649" v="757"/>
          <ac:spMkLst>
            <pc:docMk/>
            <pc:sldMk cId="2310979705" sldId="326"/>
            <ac:spMk id="25" creationId="{6FFC103A-0F50-70C8-A627-CDC394C2BAA7}"/>
          </ac:spMkLst>
        </pc:spChg>
        <pc:spChg chg="mod">
          <ac:chgData name="James Carter" userId="15642c36-216d-415f-acb2-2d2e06c8541f" providerId="ADAL" clId="{1425DB2D-E686-4723-B01D-F11F0BE5D8F5}" dt="2025-03-13T09:30:18.649" v="757"/>
          <ac:spMkLst>
            <pc:docMk/>
            <pc:sldMk cId="2310979705" sldId="326"/>
            <ac:spMk id="29" creationId="{583E623B-AD61-13A9-0DDC-25741B3206B9}"/>
          </ac:spMkLst>
        </pc:spChg>
        <pc:spChg chg="mod">
          <ac:chgData name="James Carter" userId="15642c36-216d-415f-acb2-2d2e06c8541f" providerId="ADAL" clId="{1425DB2D-E686-4723-B01D-F11F0BE5D8F5}" dt="2025-03-13T09:30:18.649" v="757"/>
          <ac:spMkLst>
            <pc:docMk/>
            <pc:sldMk cId="2310979705" sldId="326"/>
            <ac:spMk id="34" creationId="{F0B4B137-09DC-804B-0BA8-9C513B0BCF4D}"/>
          </ac:spMkLst>
        </pc:spChg>
        <pc:spChg chg="mod">
          <ac:chgData name="James Carter" userId="15642c36-216d-415f-acb2-2d2e06c8541f" providerId="ADAL" clId="{1425DB2D-E686-4723-B01D-F11F0BE5D8F5}" dt="2025-03-13T09:30:18.649" v="757"/>
          <ac:spMkLst>
            <pc:docMk/>
            <pc:sldMk cId="2310979705" sldId="326"/>
            <ac:spMk id="35" creationId="{2153792D-984D-AFD3-D85D-67392C918476}"/>
          </ac:spMkLst>
        </pc:spChg>
        <pc:spChg chg="mod">
          <ac:chgData name="James Carter" userId="15642c36-216d-415f-acb2-2d2e06c8541f" providerId="ADAL" clId="{1425DB2D-E686-4723-B01D-F11F0BE5D8F5}" dt="2025-03-13T09:30:18.649" v="757"/>
          <ac:spMkLst>
            <pc:docMk/>
            <pc:sldMk cId="2310979705" sldId="326"/>
            <ac:spMk id="36" creationId="{B4F83F56-0EA7-5D0F-123A-4D980DBA450E}"/>
          </ac:spMkLst>
        </pc:spChg>
        <pc:picChg chg="add mod">
          <ac:chgData name="James Carter" userId="15642c36-216d-415f-acb2-2d2e06c8541f" providerId="ADAL" clId="{1425DB2D-E686-4723-B01D-F11F0BE5D8F5}" dt="2025-03-13T11:10:25.172" v="1280" actId="1076"/>
          <ac:picMkLst>
            <pc:docMk/>
            <pc:sldMk cId="2310979705" sldId="326"/>
            <ac:picMk id="73" creationId="{CFA227E8-CDB2-E83F-0F9F-9E4E17E64926}"/>
          </ac:picMkLst>
        </pc:picChg>
      </pc:sldChg>
      <pc:sldChg chg="addSp delSp modSp add mod modNotesTx">
        <pc:chgData name="James Carter" userId="15642c36-216d-415f-acb2-2d2e06c8541f" providerId="ADAL" clId="{1425DB2D-E686-4723-B01D-F11F0BE5D8F5}" dt="2025-03-13T13:23:11.920" v="2163"/>
        <pc:sldMkLst>
          <pc:docMk/>
          <pc:sldMk cId="3345390492" sldId="327"/>
        </pc:sldMkLst>
      </pc:sldChg>
      <pc:sldChg chg="addSp delSp modSp add mod ord modNotesTx">
        <pc:chgData name="James Carter" userId="15642c36-216d-415f-acb2-2d2e06c8541f" providerId="ADAL" clId="{1425DB2D-E686-4723-B01D-F11F0BE5D8F5}" dt="2025-03-13T14:39:42.458" v="2576" actId="14100"/>
        <pc:sldMkLst>
          <pc:docMk/>
          <pc:sldMk cId="129317539" sldId="328"/>
        </pc:sldMkLst>
      </pc:sldChg>
      <pc:sldChg chg="modSp add mod">
        <pc:chgData name="James Carter" userId="15642c36-216d-415f-acb2-2d2e06c8541f" providerId="ADAL" clId="{1425DB2D-E686-4723-B01D-F11F0BE5D8F5}" dt="2025-03-13T13:24:31.539" v="2191" actId="255"/>
        <pc:sldMkLst>
          <pc:docMk/>
          <pc:sldMk cId="335910970" sldId="329"/>
        </pc:sldMkLst>
      </pc:sldChg>
      <pc:sldChg chg="delSp modSp add mod ord modNotesTx">
        <pc:chgData name="James Carter" userId="15642c36-216d-415f-acb2-2d2e06c8541f" providerId="ADAL" clId="{1425DB2D-E686-4723-B01D-F11F0BE5D8F5}" dt="2025-03-13T12:07:42.648" v="1738"/>
        <pc:sldMkLst>
          <pc:docMk/>
          <pc:sldMk cId="1990145010" sldId="330"/>
        </pc:sldMkLst>
      </pc:sldChg>
      <pc:sldChg chg="add modNotesTx">
        <pc:chgData name="James Carter" userId="15642c36-216d-415f-acb2-2d2e06c8541f" providerId="ADAL" clId="{1425DB2D-E686-4723-B01D-F11F0BE5D8F5}" dt="2025-03-13T12:00:08.185" v="1727" actId="20577"/>
        <pc:sldMkLst>
          <pc:docMk/>
          <pc:sldMk cId="3852132569" sldId="331"/>
        </pc:sldMkLst>
      </pc:sldChg>
      <pc:sldChg chg="new del">
        <pc:chgData name="James Carter" userId="15642c36-216d-415f-acb2-2d2e06c8541f" providerId="ADAL" clId="{1425DB2D-E686-4723-B01D-F11F0BE5D8F5}" dt="2025-03-13T13:47:43.400" v="2320" actId="47"/>
        <pc:sldMkLst>
          <pc:docMk/>
          <pc:sldMk cId="975565617" sldId="332"/>
        </pc:sldMkLst>
      </pc:sldChg>
      <pc:sldChg chg="add del">
        <pc:chgData name="James Carter" userId="15642c36-216d-415f-acb2-2d2e06c8541f" providerId="ADAL" clId="{1425DB2D-E686-4723-B01D-F11F0BE5D8F5}" dt="2025-03-13T13:36:43.220" v="2242" actId="47"/>
        <pc:sldMkLst>
          <pc:docMk/>
          <pc:sldMk cId="1305048861" sldId="333"/>
        </pc:sldMkLst>
      </pc:sldChg>
      <pc:sldChg chg="add del">
        <pc:chgData name="James Carter" userId="15642c36-216d-415f-acb2-2d2e06c8541f" providerId="ADAL" clId="{1425DB2D-E686-4723-B01D-F11F0BE5D8F5}" dt="2025-03-13T12:07:15.554" v="1733" actId="47"/>
        <pc:sldMkLst>
          <pc:docMk/>
          <pc:sldMk cId="278594912" sldId="334"/>
        </pc:sldMkLst>
      </pc:sldChg>
      <pc:sldChg chg="modSp add mod">
        <pc:chgData name="James Carter" userId="15642c36-216d-415f-acb2-2d2e06c8541f" providerId="ADAL" clId="{1425DB2D-E686-4723-B01D-F11F0BE5D8F5}" dt="2025-03-13T12:08:44.998" v="1751" actId="14100"/>
        <pc:sldMkLst>
          <pc:docMk/>
          <pc:sldMk cId="968810475" sldId="334"/>
        </pc:sldMkLst>
      </pc:sldChg>
      <pc:sldChg chg="modSp add mod ord">
        <pc:chgData name="James Carter" userId="15642c36-216d-415f-acb2-2d2e06c8541f" providerId="ADAL" clId="{1425DB2D-E686-4723-B01D-F11F0BE5D8F5}" dt="2025-03-13T12:09:44.692" v="1761" actId="14100"/>
        <pc:sldMkLst>
          <pc:docMk/>
          <pc:sldMk cId="2149700993" sldId="335"/>
        </pc:sldMkLst>
        <pc:spChg chg="mod">
          <ac:chgData name="James Carter" userId="15642c36-216d-415f-acb2-2d2e06c8541f" providerId="ADAL" clId="{1425DB2D-E686-4723-B01D-F11F0BE5D8F5}" dt="2025-03-13T12:09:44.692" v="1761" actId="14100"/>
          <ac:spMkLst>
            <pc:docMk/>
            <pc:sldMk cId="2149700993" sldId="335"/>
            <ac:spMk id="6" creationId="{14E687C8-733D-CA4D-23ED-8BAA836178DE}"/>
          </ac:spMkLst>
        </pc:spChg>
      </pc:sldChg>
      <pc:sldChg chg="modSp add del mod">
        <pc:chgData name="James Carter" userId="15642c36-216d-415f-acb2-2d2e06c8541f" providerId="ADAL" clId="{1425DB2D-E686-4723-B01D-F11F0BE5D8F5}" dt="2025-03-13T12:11:27.749" v="1773" actId="47"/>
        <pc:sldMkLst>
          <pc:docMk/>
          <pc:sldMk cId="3873196625" sldId="336"/>
        </pc:sldMkLst>
      </pc:sldChg>
      <pc:sldChg chg="modSp add mod">
        <pc:chgData name="James Carter" userId="15642c36-216d-415f-acb2-2d2e06c8541f" providerId="ADAL" clId="{1425DB2D-E686-4723-B01D-F11F0BE5D8F5}" dt="2025-03-13T12:11:25.341" v="1772"/>
        <pc:sldMkLst>
          <pc:docMk/>
          <pc:sldMk cId="2071639516" sldId="337"/>
        </pc:sldMkLst>
        <pc:spChg chg="mod">
          <ac:chgData name="James Carter" userId="15642c36-216d-415f-acb2-2d2e06c8541f" providerId="ADAL" clId="{1425DB2D-E686-4723-B01D-F11F0BE5D8F5}" dt="2025-03-13T12:11:25.341" v="1772"/>
          <ac:spMkLst>
            <pc:docMk/>
            <pc:sldMk cId="2071639516" sldId="337"/>
            <ac:spMk id="4" creationId="{CE48467F-7CA4-4AC2-D6ED-A65E7C823C04}"/>
          </ac:spMkLst>
        </pc:spChg>
      </pc:sldChg>
      <pc:sldChg chg="modSp add mod ord">
        <pc:chgData name="James Carter" userId="15642c36-216d-415f-acb2-2d2e06c8541f" providerId="ADAL" clId="{1425DB2D-E686-4723-B01D-F11F0BE5D8F5}" dt="2025-03-13T12:14:34.184" v="1809"/>
        <pc:sldMkLst>
          <pc:docMk/>
          <pc:sldMk cId="3842876473" sldId="338"/>
        </pc:sldMkLst>
      </pc:sldChg>
      <pc:sldChg chg="modSp add mod">
        <pc:chgData name="James Carter" userId="15642c36-216d-415f-acb2-2d2e06c8541f" providerId="ADAL" clId="{1425DB2D-E686-4723-B01D-F11F0BE5D8F5}" dt="2025-03-13T12:17:21.902" v="1844"/>
        <pc:sldMkLst>
          <pc:docMk/>
          <pc:sldMk cId="2833689617" sldId="339"/>
        </pc:sldMkLst>
      </pc:sldChg>
      <pc:sldChg chg="modSp add mod">
        <pc:chgData name="James Carter" userId="15642c36-216d-415f-acb2-2d2e06c8541f" providerId="ADAL" clId="{1425DB2D-E686-4723-B01D-F11F0BE5D8F5}" dt="2025-03-13T12:19:08.221" v="1878"/>
        <pc:sldMkLst>
          <pc:docMk/>
          <pc:sldMk cId="1779251511" sldId="340"/>
        </pc:sldMkLst>
      </pc:sldChg>
      <pc:sldChg chg="modSp add mod">
        <pc:chgData name="James Carter" userId="15642c36-216d-415f-acb2-2d2e06c8541f" providerId="ADAL" clId="{1425DB2D-E686-4723-B01D-F11F0BE5D8F5}" dt="2025-03-13T12:22:03.292" v="1946" actId="20577"/>
        <pc:sldMkLst>
          <pc:docMk/>
          <pc:sldMk cId="4198072820" sldId="341"/>
        </pc:sldMkLst>
        <pc:spChg chg="mod">
          <ac:chgData name="James Carter" userId="15642c36-216d-415f-acb2-2d2e06c8541f" providerId="ADAL" clId="{1425DB2D-E686-4723-B01D-F11F0BE5D8F5}" dt="2025-03-13T12:22:03.292" v="1946" actId="20577"/>
          <ac:spMkLst>
            <pc:docMk/>
            <pc:sldMk cId="4198072820" sldId="341"/>
            <ac:spMk id="6" creationId="{74953A55-73F9-88FC-31FC-88996A6EB522}"/>
          </ac:spMkLst>
        </pc:spChg>
      </pc:sldChg>
      <pc:sldChg chg="modSp add mod">
        <pc:chgData name="James Carter" userId="15642c36-216d-415f-acb2-2d2e06c8541f" providerId="ADAL" clId="{1425DB2D-E686-4723-B01D-F11F0BE5D8F5}" dt="2025-03-13T12:23:11.656" v="1985"/>
        <pc:sldMkLst>
          <pc:docMk/>
          <pc:sldMk cId="3558136519" sldId="342"/>
        </pc:sldMkLst>
      </pc:sldChg>
      <pc:sldChg chg="modSp add mod">
        <pc:chgData name="James Carter" userId="15642c36-216d-415f-acb2-2d2e06c8541f" providerId="ADAL" clId="{1425DB2D-E686-4723-B01D-F11F0BE5D8F5}" dt="2025-03-13T13:18:47.662" v="2085"/>
        <pc:sldMkLst>
          <pc:docMk/>
          <pc:sldMk cId="4182685338" sldId="343"/>
        </pc:sldMkLst>
      </pc:sldChg>
      <pc:sldChg chg="addSp delSp modSp add mod">
        <pc:chgData name="James Carter" userId="15642c36-216d-415f-acb2-2d2e06c8541f" providerId="ADAL" clId="{1425DB2D-E686-4723-B01D-F11F0BE5D8F5}" dt="2025-03-13T14:26:43.598" v="2560" actId="20577"/>
        <pc:sldMkLst>
          <pc:docMk/>
          <pc:sldMk cId="588776002" sldId="344"/>
        </pc:sldMkLst>
      </pc:sldChg>
      <pc:sldChg chg="addSp delSp modSp add mod">
        <pc:chgData name="James Carter" userId="15642c36-216d-415f-acb2-2d2e06c8541f" providerId="ADAL" clId="{1425DB2D-E686-4723-B01D-F11F0BE5D8F5}" dt="2025-03-13T14:08:32.266" v="2360"/>
        <pc:sldMkLst>
          <pc:docMk/>
          <pc:sldMk cId="1499262865" sldId="345"/>
        </pc:sldMkLst>
      </pc:sldChg>
      <pc:sldChg chg="add del">
        <pc:chgData name="James Carter" userId="15642c36-216d-415f-acb2-2d2e06c8541f" providerId="ADAL" clId="{1425DB2D-E686-4723-B01D-F11F0BE5D8F5}" dt="2025-03-13T13:41:36.130" v="2251"/>
        <pc:sldMkLst>
          <pc:docMk/>
          <pc:sldMk cId="1391802089" sldId="346"/>
        </pc:sldMkLst>
      </pc:sldChg>
      <pc:sldChg chg="addSp delSp modSp add mod">
        <pc:chgData name="James Carter" userId="15642c36-216d-415f-acb2-2d2e06c8541f" providerId="ADAL" clId="{1425DB2D-E686-4723-B01D-F11F0BE5D8F5}" dt="2025-03-13T14:05:58.655" v="2358" actId="1076"/>
        <pc:sldMkLst>
          <pc:docMk/>
          <pc:sldMk cId="2619463867"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B494F-565C-4FE1-8895-12B1A3D4A348}"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0F9AC-6333-47FF-9B1C-C06430BBE3A7}" type="slidenum">
              <a:rPr lang="en-GB" smtClean="0"/>
              <a:t>‹#›</a:t>
            </a:fld>
            <a:endParaRPr lang="en-GB"/>
          </a:p>
        </p:txBody>
      </p:sp>
    </p:spTree>
    <p:extLst>
      <p:ext uri="{BB962C8B-B14F-4D97-AF65-F5344CB8AC3E}">
        <p14:creationId xmlns:p14="http://schemas.microsoft.com/office/powerpoint/2010/main" val="2194478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B76CF-956B-72FA-41DA-C6826F3C0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93CBE-D77C-19A8-1B48-64C67ACD0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AC8FC-9856-0510-EC9D-97629269301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70327B-425B-8EC4-7365-D3587C0C3797}"/>
              </a:ext>
            </a:extLst>
          </p:cNvPr>
          <p:cNvSpPr>
            <a:spLocks noGrp="1"/>
          </p:cNvSpPr>
          <p:nvPr>
            <p:ph type="sldNum" sz="quarter" idx="5"/>
          </p:nvPr>
        </p:nvSpPr>
        <p:spPr/>
        <p:txBody>
          <a:bodyPr/>
          <a:lstStyle/>
          <a:p>
            <a:fld id="{D730F9AC-6333-47FF-9B1C-C06430BBE3A7}" type="slidenum">
              <a:rPr lang="en-GB" smtClean="0"/>
              <a:t>2</a:t>
            </a:fld>
            <a:endParaRPr lang="en-GB"/>
          </a:p>
        </p:txBody>
      </p:sp>
    </p:spTree>
    <p:extLst>
      <p:ext uri="{BB962C8B-B14F-4D97-AF65-F5344CB8AC3E}">
        <p14:creationId xmlns:p14="http://schemas.microsoft.com/office/powerpoint/2010/main" val="381580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B158-D33C-DDEC-4C3A-D04E84835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B4BEB-C44B-48F9-D80B-83B010B06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4BC9E-53EE-5268-CC84-C26CBB8E5A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3E8B99-CE25-2F72-3211-96DE43A57850}"/>
              </a:ext>
            </a:extLst>
          </p:cNvPr>
          <p:cNvSpPr>
            <a:spLocks noGrp="1"/>
          </p:cNvSpPr>
          <p:nvPr>
            <p:ph type="sldNum" sz="quarter" idx="5"/>
          </p:nvPr>
        </p:nvSpPr>
        <p:spPr/>
        <p:txBody>
          <a:bodyPr/>
          <a:lstStyle/>
          <a:p>
            <a:fld id="{D730F9AC-6333-47FF-9B1C-C06430BBE3A7}" type="slidenum">
              <a:rPr lang="en-GB" smtClean="0"/>
              <a:t>11</a:t>
            </a:fld>
            <a:endParaRPr lang="en-GB"/>
          </a:p>
        </p:txBody>
      </p:sp>
    </p:spTree>
    <p:extLst>
      <p:ext uri="{BB962C8B-B14F-4D97-AF65-F5344CB8AC3E}">
        <p14:creationId xmlns:p14="http://schemas.microsoft.com/office/powerpoint/2010/main" val="375726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B6F2C-9F73-FF72-DDF8-11F4DFCA8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34825-A6BD-04C5-72DA-5BE23AE49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F9CC1-0793-08FD-F866-8EACBC4955D3}"/>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C2C77732-18E3-EF38-349E-02035C0FC37B}"/>
              </a:ext>
            </a:extLst>
          </p:cNvPr>
          <p:cNvSpPr>
            <a:spLocks noGrp="1"/>
          </p:cNvSpPr>
          <p:nvPr>
            <p:ph type="sldNum" sz="quarter" idx="5"/>
          </p:nvPr>
        </p:nvSpPr>
        <p:spPr/>
        <p:txBody>
          <a:bodyPr/>
          <a:lstStyle/>
          <a:p>
            <a:fld id="{D730F9AC-6333-47FF-9B1C-C06430BBE3A7}" type="slidenum">
              <a:rPr lang="en-GB" smtClean="0"/>
              <a:t>12</a:t>
            </a:fld>
            <a:endParaRPr lang="en-GB"/>
          </a:p>
        </p:txBody>
      </p:sp>
    </p:spTree>
    <p:extLst>
      <p:ext uri="{BB962C8B-B14F-4D97-AF65-F5344CB8AC3E}">
        <p14:creationId xmlns:p14="http://schemas.microsoft.com/office/powerpoint/2010/main" val="1269720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D948-C619-4BA1-515F-E66AB7705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E3953-1FBB-EBE6-6C7E-6997CA92C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400F3-BAF8-2FAF-C734-C2783E02C8D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17C44E5-AB12-0C1B-02C9-9FD699CDC368}"/>
              </a:ext>
            </a:extLst>
          </p:cNvPr>
          <p:cNvSpPr>
            <a:spLocks noGrp="1"/>
          </p:cNvSpPr>
          <p:nvPr>
            <p:ph type="sldNum" sz="quarter" idx="5"/>
          </p:nvPr>
        </p:nvSpPr>
        <p:spPr/>
        <p:txBody>
          <a:bodyPr/>
          <a:lstStyle/>
          <a:p>
            <a:fld id="{D730F9AC-6333-47FF-9B1C-C06430BBE3A7}" type="slidenum">
              <a:rPr lang="en-GB" smtClean="0"/>
              <a:t>13</a:t>
            </a:fld>
            <a:endParaRPr lang="en-GB"/>
          </a:p>
        </p:txBody>
      </p:sp>
    </p:spTree>
    <p:extLst>
      <p:ext uri="{BB962C8B-B14F-4D97-AF65-F5344CB8AC3E}">
        <p14:creationId xmlns:p14="http://schemas.microsoft.com/office/powerpoint/2010/main" val="395370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1937A-3723-C0D8-3A6F-98E97C88F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9EFFF-700D-6800-8293-0B2D5C646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2CB05-524C-0AC8-DAFB-66402D2DD8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45A3B92-4531-06D9-0CA2-EB0302ABA164}"/>
              </a:ext>
            </a:extLst>
          </p:cNvPr>
          <p:cNvSpPr>
            <a:spLocks noGrp="1"/>
          </p:cNvSpPr>
          <p:nvPr>
            <p:ph type="sldNum" sz="quarter" idx="5"/>
          </p:nvPr>
        </p:nvSpPr>
        <p:spPr/>
        <p:txBody>
          <a:bodyPr/>
          <a:lstStyle/>
          <a:p>
            <a:fld id="{D730F9AC-6333-47FF-9B1C-C06430BBE3A7}" type="slidenum">
              <a:rPr lang="en-GB" smtClean="0"/>
              <a:t>14</a:t>
            </a:fld>
            <a:endParaRPr lang="en-GB"/>
          </a:p>
        </p:txBody>
      </p:sp>
    </p:spTree>
    <p:extLst>
      <p:ext uri="{BB962C8B-B14F-4D97-AF65-F5344CB8AC3E}">
        <p14:creationId xmlns:p14="http://schemas.microsoft.com/office/powerpoint/2010/main" val="1720923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02CD3-6DB8-55F0-5FBD-1DC346271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CC1FC-1748-6C67-3070-7C71E1927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AD416-498D-4F38-EAF5-73107FFBE09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1B4FAF-4784-360A-41F1-DA5D4FD29E4E}"/>
              </a:ext>
            </a:extLst>
          </p:cNvPr>
          <p:cNvSpPr>
            <a:spLocks noGrp="1"/>
          </p:cNvSpPr>
          <p:nvPr>
            <p:ph type="sldNum" sz="quarter" idx="5"/>
          </p:nvPr>
        </p:nvSpPr>
        <p:spPr/>
        <p:txBody>
          <a:bodyPr/>
          <a:lstStyle/>
          <a:p>
            <a:fld id="{D730F9AC-6333-47FF-9B1C-C06430BBE3A7}" type="slidenum">
              <a:rPr lang="en-GB" smtClean="0"/>
              <a:t>15</a:t>
            </a:fld>
            <a:endParaRPr lang="en-GB"/>
          </a:p>
        </p:txBody>
      </p:sp>
    </p:spTree>
    <p:extLst>
      <p:ext uri="{BB962C8B-B14F-4D97-AF65-F5344CB8AC3E}">
        <p14:creationId xmlns:p14="http://schemas.microsoft.com/office/powerpoint/2010/main" val="129724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D630-0562-EE26-6C5B-3E3D8E128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EA842-D266-DF5B-73C9-9821882BE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69BA9-2903-BBE2-FE61-AC09C1B27519}"/>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96586668-575A-7D01-AB06-3741BC7741D8}"/>
              </a:ext>
            </a:extLst>
          </p:cNvPr>
          <p:cNvSpPr>
            <a:spLocks noGrp="1"/>
          </p:cNvSpPr>
          <p:nvPr>
            <p:ph type="sldNum" sz="quarter" idx="5"/>
          </p:nvPr>
        </p:nvSpPr>
        <p:spPr/>
        <p:txBody>
          <a:bodyPr/>
          <a:lstStyle/>
          <a:p>
            <a:fld id="{D730F9AC-6333-47FF-9B1C-C06430BBE3A7}" type="slidenum">
              <a:rPr lang="en-GB" smtClean="0"/>
              <a:t>16</a:t>
            </a:fld>
            <a:endParaRPr lang="en-GB"/>
          </a:p>
        </p:txBody>
      </p:sp>
    </p:spTree>
    <p:extLst>
      <p:ext uri="{BB962C8B-B14F-4D97-AF65-F5344CB8AC3E}">
        <p14:creationId xmlns:p14="http://schemas.microsoft.com/office/powerpoint/2010/main" val="2166023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6B842-1878-6BE8-384E-D31665807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9FDAB-F95D-603B-F416-66BD06D21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13357-FC70-643E-ADBD-1ED282035C1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F9AFA42-ECCF-6611-09A3-A2E43CE54419}"/>
              </a:ext>
            </a:extLst>
          </p:cNvPr>
          <p:cNvSpPr>
            <a:spLocks noGrp="1"/>
          </p:cNvSpPr>
          <p:nvPr>
            <p:ph type="sldNum" sz="quarter" idx="5"/>
          </p:nvPr>
        </p:nvSpPr>
        <p:spPr/>
        <p:txBody>
          <a:bodyPr/>
          <a:lstStyle/>
          <a:p>
            <a:fld id="{D730F9AC-6333-47FF-9B1C-C06430BBE3A7}" type="slidenum">
              <a:rPr lang="en-GB" smtClean="0"/>
              <a:t>17</a:t>
            </a:fld>
            <a:endParaRPr lang="en-GB"/>
          </a:p>
        </p:txBody>
      </p:sp>
    </p:spTree>
    <p:extLst>
      <p:ext uri="{BB962C8B-B14F-4D97-AF65-F5344CB8AC3E}">
        <p14:creationId xmlns:p14="http://schemas.microsoft.com/office/powerpoint/2010/main" val="790544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E354-1AC5-C9A2-3C00-24D1EE1F7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DB249-AFE4-1074-1890-6FCE16400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CBF9D-E9B7-3B1B-7950-D57C643FFF6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800CF4D-CC8E-F876-B1EB-2DFF30355234}"/>
              </a:ext>
            </a:extLst>
          </p:cNvPr>
          <p:cNvSpPr>
            <a:spLocks noGrp="1"/>
          </p:cNvSpPr>
          <p:nvPr>
            <p:ph type="sldNum" sz="quarter" idx="5"/>
          </p:nvPr>
        </p:nvSpPr>
        <p:spPr/>
        <p:txBody>
          <a:bodyPr/>
          <a:lstStyle/>
          <a:p>
            <a:fld id="{D730F9AC-6333-47FF-9B1C-C06430BBE3A7}" type="slidenum">
              <a:rPr lang="en-GB" smtClean="0"/>
              <a:t>18</a:t>
            </a:fld>
            <a:endParaRPr lang="en-GB"/>
          </a:p>
        </p:txBody>
      </p:sp>
    </p:spTree>
    <p:extLst>
      <p:ext uri="{BB962C8B-B14F-4D97-AF65-F5344CB8AC3E}">
        <p14:creationId xmlns:p14="http://schemas.microsoft.com/office/powerpoint/2010/main" val="188650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786C-276C-F217-6D6C-22FA9B99A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6738-2059-1D37-5E3F-D8D4E43DC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A0626-6888-736D-5A2E-E3D3F25F4F2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671A187-95C9-09ED-A0BA-7759A51DCB9F}"/>
              </a:ext>
            </a:extLst>
          </p:cNvPr>
          <p:cNvSpPr>
            <a:spLocks noGrp="1"/>
          </p:cNvSpPr>
          <p:nvPr>
            <p:ph type="sldNum" sz="quarter" idx="5"/>
          </p:nvPr>
        </p:nvSpPr>
        <p:spPr/>
        <p:txBody>
          <a:bodyPr/>
          <a:lstStyle/>
          <a:p>
            <a:fld id="{D730F9AC-6333-47FF-9B1C-C06430BBE3A7}" type="slidenum">
              <a:rPr lang="en-GB" smtClean="0"/>
              <a:t>19</a:t>
            </a:fld>
            <a:endParaRPr lang="en-GB"/>
          </a:p>
        </p:txBody>
      </p:sp>
    </p:spTree>
    <p:extLst>
      <p:ext uri="{BB962C8B-B14F-4D97-AF65-F5344CB8AC3E}">
        <p14:creationId xmlns:p14="http://schemas.microsoft.com/office/powerpoint/2010/main" val="3445865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9011-9E24-351F-4ECB-E3B0760EC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9D697-0B9B-445C-2922-6884B4F74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DC9AE-2135-2F84-44D4-7293FBFCCD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EDF082-CAEC-8B60-3D86-F33EF541F043}"/>
              </a:ext>
            </a:extLst>
          </p:cNvPr>
          <p:cNvSpPr>
            <a:spLocks noGrp="1"/>
          </p:cNvSpPr>
          <p:nvPr>
            <p:ph type="sldNum" sz="quarter" idx="5"/>
          </p:nvPr>
        </p:nvSpPr>
        <p:spPr/>
        <p:txBody>
          <a:bodyPr/>
          <a:lstStyle/>
          <a:p>
            <a:fld id="{D730F9AC-6333-47FF-9B1C-C06430BBE3A7}" type="slidenum">
              <a:rPr lang="en-GB" smtClean="0"/>
              <a:t>20</a:t>
            </a:fld>
            <a:endParaRPr lang="en-GB"/>
          </a:p>
        </p:txBody>
      </p:sp>
    </p:spTree>
    <p:extLst>
      <p:ext uri="{BB962C8B-B14F-4D97-AF65-F5344CB8AC3E}">
        <p14:creationId xmlns:p14="http://schemas.microsoft.com/office/powerpoint/2010/main" val="420710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0095D-EC07-4B85-E368-72A9A48C3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06944-07FC-C96D-A9C9-19EE1B6E1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251B3-7CFD-E1BE-2DF0-FF6B72DBA54F}"/>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35D1405-8B7C-B0DC-1003-416BC6727FAA}"/>
              </a:ext>
            </a:extLst>
          </p:cNvPr>
          <p:cNvSpPr>
            <a:spLocks noGrp="1"/>
          </p:cNvSpPr>
          <p:nvPr>
            <p:ph type="sldNum" sz="quarter" idx="5"/>
          </p:nvPr>
        </p:nvSpPr>
        <p:spPr/>
        <p:txBody>
          <a:bodyPr/>
          <a:lstStyle/>
          <a:p>
            <a:fld id="{D730F9AC-6333-47FF-9B1C-C06430BBE3A7}" type="slidenum">
              <a:rPr lang="en-GB" smtClean="0"/>
              <a:t>3</a:t>
            </a:fld>
            <a:endParaRPr lang="en-GB"/>
          </a:p>
        </p:txBody>
      </p:sp>
    </p:spTree>
    <p:extLst>
      <p:ext uri="{BB962C8B-B14F-4D97-AF65-F5344CB8AC3E}">
        <p14:creationId xmlns:p14="http://schemas.microsoft.com/office/powerpoint/2010/main" val="1368774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F3967-D3B5-A6D7-1DC7-CA954AE8E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B2641-EA0D-C3D6-BED9-AA24CDAC3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2A6C2-44A1-BAE4-E8CB-3770CCE32FF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1F8075-1269-E538-F9E0-2A43BFEEB114}"/>
              </a:ext>
            </a:extLst>
          </p:cNvPr>
          <p:cNvSpPr>
            <a:spLocks noGrp="1"/>
          </p:cNvSpPr>
          <p:nvPr>
            <p:ph type="sldNum" sz="quarter" idx="5"/>
          </p:nvPr>
        </p:nvSpPr>
        <p:spPr/>
        <p:txBody>
          <a:bodyPr/>
          <a:lstStyle/>
          <a:p>
            <a:fld id="{D730F9AC-6333-47FF-9B1C-C06430BBE3A7}" type="slidenum">
              <a:rPr lang="en-GB" smtClean="0"/>
              <a:t>21</a:t>
            </a:fld>
            <a:endParaRPr lang="en-GB"/>
          </a:p>
        </p:txBody>
      </p:sp>
    </p:spTree>
    <p:extLst>
      <p:ext uri="{BB962C8B-B14F-4D97-AF65-F5344CB8AC3E}">
        <p14:creationId xmlns:p14="http://schemas.microsoft.com/office/powerpoint/2010/main" val="4181159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63597-16B6-0FE6-1E7B-42C3B8F41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53D89-99A8-AD91-120B-E1E2FF502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87A26-135D-2E6F-EFCF-5BA34CCF7931}"/>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70108B41-3A72-4F22-278C-CE895E88D44D}"/>
              </a:ext>
            </a:extLst>
          </p:cNvPr>
          <p:cNvSpPr>
            <a:spLocks noGrp="1"/>
          </p:cNvSpPr>
          <p:nvPr>
            <p:ph type="sldNum" sz="quarter" idx="5"/>
          </p:nvPr>
        </p:nvSpPr>
        <p:spPr/>
        <p:txBody>
          <a:bodyPr/>
          <a:lstStyle/>
          <a:p>
            <a:fld id="{D730F9AC-6333-47FF-9B1C-C06430BBE3A7}" type="slidenum">
              <a:rPr lang="en-GB" smtClean="0"/>
              <a:t>22</a:t>
            </a:fld>
            <a:endParaRPr lang="en-GB"/>
          </a:p>
        </p:txBody>
      </p:sp>
    </p:spTree>
    <p:extLst>
      <p:ext uri="{BB962C8B-B14F-4D97-AF65-F5344CB8AC3E}">
        <p14:creationId xmlns:p14="http://schemas.microsoft.com/office/powerpoint/2010/main" val="2169610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7E48-6756-BC2A-8898-48804E8D1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51EE5-C38C-820C-F773-BFF0F7C62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34A8B-CF45-5914-E0CB-1CF144E0EF4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405944-64B4-1638-C44B-C5B8AD50A402}"/>
              </a:ext>
            </a:extLst>
          </p:cNvPr>
          <p:cNvSpPr>
            <a:spLocks noGrp="1"/>
          </p:cNvSpPr>
          <p:nvPr>
            <p:ph type="sldNum" sz="quarter" idx="5"/>
          </p:nvPr>
        </p:nvSpPr>
        <p:spPr/>
        <p:txBody>
          <a:bodyPr/>
          <a:lstStyle/>
          <a:p>
            <a:fld id="{D730F9AC-6333-47FF-9B1C-C06430BBE3A7}" type="slidenum">
              <a:rPr lang="en-GB" smtClean="0"/>
              <a:t>23</a:t>
            </a:fld>
            <a:endParaRPr lang="en-GB"/>
          </a:p>
        </p:txBody>
      </p:sp>
    </p:spTree>
    <p:extLst>
      <p:ext uri="{BB962C8B-B14F-4D97-AF65-F5344CB8AC3E}">
        <p14:creationId xmlns:p14="http://schemas.microsoft.com/office/powerpoint/2010/main" val="2462696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E846-5F89-EC20-388F-CD3762EA3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00530-CD2B-010C-2AC9-771355454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D6A1E-9389-A091-3CED-4D9D8F41503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12E081C-9F6F-4C46-ED51-B8C70389A7D7}"/>
              </a:ext>
            </a:extLst>
          </p:cNvPr>
          <p:cNvSpPr>
            <a:spLocks noGrp="1"/>
          </p:cNvSpPr>
          <p:nvPr>
            <p:ph type="sldNum" sz="quarter" idx="5"/>
          </p:nvPr>
        </p:nvSpPr>
        <p:spPr/>
        <p:txBody>
          <a:bodyPr/>
          <a:lstStyle/>
          <a:p>
            <a:fld id="{D730F9AC-6333-47FF-9B1C-C06430BBE3A7}" type="slidenum">
              <a:rPr lang="en-GB" smtClean="0"/>
              <a:t>24</a:t>
            </a:fld>
            <a:endParaRPr lang="en-GB"/>
          </a:p>
        </p:txBody>
      </p:sp>
    </p:spTree>
    <p:extLst>
      <p:ext uri="{BB962C8B-B14F-4D97-AF65-F5344CB8AC3E}">
        <p14:creationId xmlns:p14="http://schemas.microsoft.com/office/powerpoint/2010/main" val="2985548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CD4B3-A248-D364-C25A-C4C1E0180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F9B39-C839-063B-DA30-8331835C3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80D71-A48C-F2B8-96A2-96D5B99C78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67AE24B-7BCB-27F9-BA0D-B94568CF3EBC}"/>
              </a:ext>
            </a:extLst>
          </p:cNvPr>
          <p:cNvSpPr>
            <a:spLocks noGrp="1"/>
          </p:cNvSpPr>
          <p:nvPr>
            <p:ph type="sldNum" sz="quarter" idx="5"/>
          </p:nvPr>
        </p:nvSpPr>
        <p:spPr/>
        <p:txBody>
          <a:bodyPr/>
          <a:lstStyle/>
          <a:p>
            <a:fld id="{D730F9AC-6333-47FF-9B1C-C06430BBE3A7}" type="slidenum">
              <a:rPr lang="en-GB" smtClean="0"/>
              <a:t>25</a:t>
            </a:fld>
            <a:endParaRPr lang="en-GB"/>
          </a:p>
        </p:txBody>
      </p:sp>
    </p:spTree>
    <p:extLst>
      <p:ext uri="{BB962C8B-B14F-4D97-AF65-F5344CB8AC3E}">
        <p14:creationId xmlns:p14="http://schemas.microsoft.com/office/powerpoint/2010/main" val="1802509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8BF53-ACBE-4448-7D1B-9F658FDEC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3EB8A-7597-24A2-12BD-A4515157A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A47ED-0E04-F757-DF44-3E069DFFE3D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4C52BB6-F381-3512-4DD9-706429427FFC}"/>
              </a:ext>
            </a:extLst>
          </p:cNvPr>
          <p:cNvSpPr>
            <a:spLocks noGrp="1"/>
          </p:cNvSpPr>
          <p:nvPr>
            <p:ph type="sldNum" sz="quarter" idx="5"/>
          </p:nvPr>
        </p:nvSpPr>
        <p:spPr/>
        <p:txBody>
          <a:bodyPr/>
          <a:lstStyle/>
          <a:p>
            <a:fld id="{D730F9AC-6333-47FF-9B1C-C06430BBE3A7}" type="slidenum">
              <a:rPr lang="en-GB" smtClean="0"/>
              <a:t>26</a:t>
            </a:fld>
            <a:endParaRPr lang="en-GB"/>
          </a:p>
        </p:txBody>
      </p:sp>
    </p:spTree>
    <p:extLst>
      <p:ext uri="{BB962C8B-B14F-4D97-AF65-F5344CB8AC3E}">
        <p14:creationId xmlns:p14="http://schemas.microsoft.com/office/powerpoint/2010/main" val="3592575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F971D-F7C9-7248-F8FE-312BDFBF4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04A64-02F4-CE11-6F88-E885969D5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F370D-31D0-BE83-C9DB-E246779A562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44418EE-A0FA-77A0-D665-EA70DC0AF168}"/>
              </a:ext>
            </a:extLst>
          </p:cNvPr>
          <p:cNvSpPr>
            <a:spLocks noGrp="1"/>
          </p:cNvSpPr>
          <p:nvPr>
            <p:ph type="sldNum" sz="quarter" idx="5"/>
          </p:nvPr>
        </p:nvSpPr>
        <p:spPr/>
        <p:txBody>
          <a:bodyPr/>
          <a:lstStyle/>
          <a:p>
            <a:fld id="{D730F9AC-6333-47FF-9B1C-C06430BBE3A7}" type="slidenum">
              <a:rPr lang="en-GB" smtClean="0"/>
              <a:t>27</a:t>
            </a:fld>
            <a:endParaRPr lang="en-GB"/>
          </a:p>
        </p:txBody>
      </p:sp>
    </p:spTree>
    <p:extLst>
      <p:ext uri="{BB962C8B-B14F-4D97-AF65-F5344CB8AC3E}">
        <p14:creationId xmlns:p14="http://schemas.microsoft.com/office/powerpoint/2010/main" val="135565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E953-E4F3-FBE5-6000-1996CAF9F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17CF-CA6B-1472-3B91-9B349B3F3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F9957-3A69-22DE-3C57-2339E123B6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0C8F85D-03E9-2518-8D18-D5911B2C64A1}"/>
              </a:ext>
            </a:extLst>
          </p:cNvPr>
          <p:cNvSpPr>
            <a:spLocks noGrp="1"/>
          </p:cNvSpPr>
          <p:nvPr>
            <p:ph type="sldNum" sz="quarter" idx="5"/>
          </p:nvPr>
        </p:nvSpPr>
        <p:spPr/>
        <p:txBody>
          <a:bodyPr/>
          <a:lstStyle/>
          <a:p>
            <a:fld id="{D730F9AC-6333-47FF-9B1C-C06430BBE3A7}" type="slidenum">
              <a:rPr lang="en-GB" smtClean="0"/>
              <a:t>28</a:t>
            </a:fld>
            <a:endParaRPr lang="en-GB"/>
          </a:p>
        </p:txBody>
      </p:sp>
    </p:spTree>
    <p:extLst>
      <p:ext uri="{BB962C8B-B14F-4D97-AF65-F5344CB8AC3E}">
        <p14:creationId xmlns:p14="http://schemas.microsoft.com/office/powerpoint/2010/main" val="2961346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CF0C6-19F5-E995-B43F-389C87243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8C4FC-D511-1AB7-EBC9-A6CD4997A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AF561-873B-14DE-4743-D159DC25C1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3F1DBF-7DCE-BCCA-FA66-B5BC2525F908}"/>
              </a:ext>
            </a:extLst>
          </p:cNvPr>
          <p:cNvSpPr>
            <a:spLocks noGrp="1"/>
          </p:cNvSpPr>
          <p:nvPr>
            <p:ph type="sldNum" sz="quarter" idx="5"/>
          </p:nvPr>
        </p:nvSpPr>
        <p:spPr/>
        <p:txBody>
          <a:bodyPr/>
          <a:lstStyle/>
          <a:p>
            <a:fld id="{D730F9AC-6333-47FF-9B1C-C06430BBE3A7}" type="slidenum">
              <a:rPr lang="en-GB" smtClean="0"/>
              <a:t>29</a:t>
            </a:fld>
            <a:endParaRPr lang="en-GB"/>
          </a:p>
        </p:txBody>
      </p:sp>
    </p:spTree>
    <p:extLst>
      <p:ext uri="{BB962C8B-B14F-4D97-AF65-F5344CB8AC3E}">
        <p14:creationId xmlns:p14="http://schemas.microsoft.com/office/powerpoint/2010/main" val="3576963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61237-6327-429F-D3BF-0B4562D9C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944BD-E872-26B1-8947-5B7577B04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30656-8986-C38A-830C-49495B9A3B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4BFCFCC-6198-50AE-36FD-FCFAD5216C58}"/>
              </a:ext>
            </a:extLst>
          </p:cNvPr>
          <p:cNvSpPr>
            <a:spLocks noGrp="1"/>
          </p:cNvSpPr>
          <p:nvPr>
            <p:ph type="sldNum" sz="quarter" idx="5"/>
          </p:nvPr>
        </p:nvSpPr>
        <p:spPr/>
        <p:txBody>
          <a:bodyPr/>
          <a:lstStyle/>
          <a:p>
            <a:fld id="{D730F9AC-6333-47FF-9B1C-C06430BBE3A7}" type="slidenum">
              <a:rPr lang="en-GB" smtClean="0"/>
              <a:t>30</a:t>
            </a:fld>
            <a:endParaRPr lang="en-GB"/>
          </a:p>
        </p:txBody>
      </p:sp>
    </p:spTree>
    <p:extLst>
      <p:ext uri="{BB962C8B-B14F-4D97-AF65-F5344CB8AC3E}">
        <p14:creationId xmlns:p14="http://schemas.microsoft.com/office/powerpoint/2010/main" val="1331106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C897F-0BF7-F5AC-59A8-9E0C78F15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33F1D-B887-B068-21FC-8714B864C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305AD-CBCA-1F46-49CD-E61AFC6E8830}"/>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AFC2010-E1DB-CDF1-FDC0-81C57F0A7820}"/>
              </a:ext>
            </a:extLst>
          </p:cNvPr>
          <p:cNvSpPr>
            <a:spLocks noGrp="1"/>
          </p:cNvSpPr>
          <p:nvPr>
            <p:ph type="sldNum" sz="quarter" idx="5"/>
          </p:nvPr>
        </p:nvSpPr>
        <p:spPr/>
        <p:txBody>
          <a:bodyPr/>
          <a:lstStyle/>
          <a:p>
            <a:fld id="{D730F9AC-6333-47FF-9B1C-C06430BBE3A7}" type="slidenum">
              <a:rPr lang="en-GB" smtClean="0"/>
              <a:t>4</a:t>
            </a:fld>
            <a:endParaRPr lang="en-GB"/>
          </a:p>
        </p:txBody>
      </p:sp>
    </p:spTree>
    <p:extLst>
      <p:ext uri="{BB962C8B-B14F-4D97-AF65-F5344CB8AC3E}">
        <p14:creationId xmlns:p14="http://schemas.microsoft.com/office/powerpoint/2010/main" val="3229204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767B1-FECC-A60C-56CB-315D77EF1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46151-53FD-E78B-1AED-ED58653D0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8AC40-19DB-6544-B865-267F327EF6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34031DB-AA36-7873-D474-72DEFA6E4D9C}"/>
              </a:ext>
            </a:extLst>
          </p:cNvPr>
          <p:cNvSpPr>
            <a:spLocks noGrp="1"/>
          </p:cNvSpPr>
          <p:nvPr>
            <p:ph type="sldNum" sz="quarter" idx="5"/>
          </p:nvPr>
        </p:nvSpPr>
        <p:spPr/>
        <p:txBody>
          <a:bodyPr/>
          <a:lstStyle/>
          <a:p>
            <a:fld id="{D730F9AC-6333-47FF-9B1C-C06430BBE3A7}" type="slidenum">
              <a:rPr lang="en-GB" smtClean="0"/>
              <a:t>31</a:t>
            </a:fld>
            <a:endParaRPr lang="en-GB"/>
          </a:p>
        </p:txBody>
      </p:sp>
    </p:spTree>
    <p:extLst>
      <p:ext uri="{BB962C8B-B14F-4D97-AF65-F5344CB8AC3E}">
        <p14:creationId xmlns:p14="http://schemas.microsoft.com/office/powerpoint/2010/main" val="3989533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18CD4-B812-0853-8EB6-0A9787CF5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4ED92-0450-BF5C-5672-1F2A97A1E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49F2F-AAF0-54B7-C0B4-DE92BD15CDE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E63AFA-EFC2-614A-4370-9ADE224EE704}"/>
              </a:ext>
            </a:extLst>
          </p:cNvPr>
          <p:cNvSpPr>
            <a:spLocks noGrp="1"/>
          </p:cNvSpPr>
          <p:nvPr>
            <p:ph type="sldNum" sz="quarter" idx="5"/>
          </p:nvPr>
        </p:nvSpPr>
        <p:spPr/>
        <p:txBody>
          <a:bodyPr/>
          <a:lstStyle/>
          <a:p>
            <a:fld id="{D730F9AC-6333-47FF-9B1C-C06430BBE3A7}" type="slidenum">
              <a:rPr lang="en-GB" smtClean="0"/>
              <a:t>32</a:t>
            </a:fld>
            <a:endParaRPr lang="en-GB"/>
          </a:p>
        </p:txBody>
      </p:sp>
    </p:spTree>
    <p:extLst>
      <p:ext uri="{BB962C8B-B14F-4D97-AF65-F5344CB8AC3E}">
        <p14:creationId xmlns:p14="http://schemas.microsoft.com/office/powerpoint/2010/main" val="531412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79758-2207-4A68-5E70-CDBDCB321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841C6-CC3D-CB7F-14B2-7E3269136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520E2-B2EC-A126-865C-BEABB81B4C1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7B68401-C7FC-3008-2DAC-6BB73ABEE0E5}"/>
              </a:ext>
            </a:extLst>
          </p:cNvPr>
          <p:cNvSpPr>
            <a:spLocks noGrp="1"/>
          </p:cNvSpPr>
          <p:nvPr>
            <p:ph type="sldNum" sz="quarter" idx="5"/>
          </p:nvPr>
        </p:nvSpPr>
        <p:spPr/>
        <p:txBody>
          <a:bodyPr/>
          <a:lstStyle/>
          <a:p>
            <a:fld id="{D730F9AC-6333-47FF-9B1C-C06430BBE3A7}" type="slidenum">
              <a:rPr lang="en-GB" smtClean="0"/>
              <a:t>33</a:t>
            </a:fld>
            <a:endParaRPr lang="en-GB"/>
          </a:p>
        </p:txBody>
      </p:sp>
    </p:spTree>
    <p:extLst>
      <p:ext uri="{BB962C8B-B14F-4D97-AF65-F5344CB8AC3E}">
        <p14:creationId xmlns:p14="http://schemas.microsoft.com/office/powerpoint/2010/main" val="1039615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0994-207E-0CBB-01B5-B87A0F812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A8560-28D4-8227-4362-10835AE0B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02B8F-5F29-6524-EC29-9CD0E0332F6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1C793771-C092-5BD5-45EF-70D22713669C}"/>
              </a:ext>
            </a:extLst>
          </p:cNvPr>
          <p:cNvSpPr>
            <a:spLocks noGrp="1"/>
          </p:cNvSpPr>
          <p:nvPr>
            <p:ph type="sldNum" sz="quarter" idx="5"/>
          </p:nvPr>
        </p:nvSpPr>
        <p:spPr/>
        <p:txBody>
          <a:bodyPr/>
          <a:lstStyle/>
          <a:p>
            <a:fld id="{D730F9AC-6333-47FF-9B1C-C06430BBE3A7}" type="slidenum">
              <a:rPr lang="en-GB" smtClean="0"/>
              <a:t>34</a:t>
            </a:fld>
            <a:endParaRPr lang="en-GB"/>
          </a:p>
        </p:txBody>
      </p:sp>
    </p:spTree>
    <p:extLst>
      <p:ext uri="{BB962C8B-B14F-4D97-AF65-F5344CB8AC3E}">
        <p14:creationId xmlns:p14="http://schemas.microsoft.com/office/powerpoint/2010/main" val="30691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4CEA-0971-968F-F86E-9D3C9B158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05503-DA6C-9347-43D7-8B0A7E41E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8DB23-678B-4F7B-31D8-F4404DB8F9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CF95F2E-A2D2-2B93-AF96-8A7DFBF55C93}"/>
              </a:ext>
            </a:extLst>
          </p:cNvPr>
          <p:cNvSpPr>
            <a:spLocks noGrp="1"/>
          </p:cNvSpPr>
          <p:nvPr>
            <p:ph type="sldNum" sz="quarter" idx="5"/>
          </p:nvPr>
        </p:nvSpPr>
        <p:spPr/>
        <p:txBody>
          <a:bodyPr/>
          <a:lstStyle/>
          <a:p>
            <a:fld id="{D730F9AC-6333-47FF-9B1C-C06430BBE3A7}" type="slidenum">
              <a:rPr lang="en-GB" smtClean="0"/>
              <a:t>35</a:t>
            </a:fld>
            <a:endParaRPr lang="en-GB"/>
          </a:p>
        </p:txBody>
      </p:sp>
    </p:spTree>
    <p:extLst>
      <p:ext uri="{BB962C8B-B14F-4D97-AF65-F5344CB8AC3E}">
        <p14:creationId xmlns:p14="http://schemas.microsoft.com/office/powerpoint/2010/main" val="1970630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8C6AA-6837-53E6-3C17-3A9AB5540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95D92-357D-C1AB-7DCE-63EE4DF61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9E329A-A0A7-F7BB-7911-181F78B98FF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9FEEE0-BFA3-7347-5208-981746EADC07}"/>
              </a:ext>
            </a:extLst>
          </p:cNvPr>
          <p:cNvSpPr>
            <a:spLocks noGrp="1"/>
          </p:cNvSpPr>
          <p:nvPr>
            <p:ph type="sldNum" sz="quarter" idx="5"/>
          </p:nvPr>
        </p:nvSpPr>
        <p:spPr/>
        <p:txBody>
          <a:bodyPr/>
          <a:lstStyle/>
          <a:p>
            <a:fld id="{D730F9AC-6333-47FF-9B1C-C06430BBE3A7}" type="slidenum">
              <a:rPr lang="en-GB" smtClean="0"/>
              <a:t>36</a:t>
            </a:fld>
            <a:endParaRPr lang="en-GB"/>
          </a:p>
        </p:txBody>
      </p:sp>
    </p:spTree>
    <p:extLst>
      <p:ext uri="{BB962C8B-B14F-4D97-AF65-F5344CB8AC3E}">
        <p14:creationId xmlns:p14="http://schemas.microsoft.com/office/powerpoint/2010/main" val="39362870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33E07-BA90-2E61-273E-7290F0C94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CF846-74DD-3CEA-0250-6B9982A97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02B66-BDC5-C978-403D-C89050E2F1FC}"/>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934E90B-8226-0C7D-6CFB-BD1F8E511F29}"/>
              </a:ext>
            </a:extLst>
          </p:cNvPr>
          <p:cNvSpPr>
            <a:spLocks noGrp="1"/>
          </p:cNvSpPr>
          <p:nvPr>
            <p:ph type="sldNum" sz="quarter" idx="5"/>
          </p:nvPr>
        </p:nvSpPr>
        <p:spPr/>
        <p:txBody>
          <a:bodyPr/>
          <a:lstStyle/>
          <a:p>
            <a:fld id="{D730F9AC-6333-47FF-9B1C-C06430BBE3A7}" type="slidenum">
              <a:rPr lang="en-GB" smtClean="0"/>
              <a:t>37</a:t>
            </a:fld>
            <a:endParaRPr lang="en-GB"/>
          </a:p>
        </p:txBody>
      </p:sp>
    </p:spTree>
    <p:extLst>
      <p:ext uri="{BB962C8B-B14F-4D97-AF65-F5344CB8AC3E}">
        <p14:creationId xmlns:p14="http://schemas.microsoft.com/office/powerpoint/2010/main" val="1839012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BC276-8803-286D-764D-3366500A1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BFC0C-9EAA-C223-7636-36B47D558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A412B-6941-44AD-2142-29FCEA5987D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28305B4-F00A-32BD-AB15-5CAB0532BCA7}"/>
              </a:ext>
            </a:extLst>
          </p:cNvPr>
          <p:cNvSpPr>
            <a:spLocks noGrp="1"/>
          </p:cNvSpPr>
          <p:nvPr>
            <p:ph type="sldNum" sz="quarter" idx="5"/>
          </p:nvPr>
        </p:nvSpPr>
        <p:spPr/>
        <p:txBody>
          <a:bodyPr/>
          <a:lstStyle/>
          <a:p>
            <a:fld id="{D730F9AC-6333-47FF-9B1C-C06430BBE3A7}" type="slidenum">
              <a:rPr lang="en-GB" smtClean="0"/>
              <a:t>38</a:t>
            </a:fld>
            <a:endParaRPr lang="en-GB"/>
          </a:p>
        </p:txBody>
      </p:sp>
    </p:spTree>
    <p:extLst>
      <p:ext uri="{BB962C8B-B14F-4D97-AF65-F5344CB8AC3E}">
        <p14:creationId xmlns:p14="http://schemas.microsoft.com/office/powerpoint/2010/main" val="2929442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0F9AC-6333-47FF-9B1C-C06430BBE3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7793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6FF06-05FA-F352-01E2-7702A6896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3AC96-4501-9D8A-FC22-5AB710EF3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F8C96-5A98-6880-B618-72A521173CA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D1407BF-68CC-51BE-F1ED-91D4934C3E1F}"/>
              </a:ext>
            </a:extLst>
          </p:cNvPr>
          <p:cNvSpPr>
            <a:spLocks noGrp="1"/>
          </p:cNvSpPr>
          <p:nvPr>
            <p:ph type="sldNum" sz="quarter" idx="5"/>
          </p:nvPr>
        </p:nvSpPr>
        <p:spPr/>
        <p:txBody>
          <a:bodyPr/>
          <a:lstStyle/>
          <a:p>
            <a:fld id="{D730F9AC-6333-47FF-9B1C-C06430BBE3A7}" type="slidenum">
              <a:rPr lang="en-GB" smtClean="0"/>
              <a:t>5</a:t>
            </a:fld>
            <a:endParaRPr lang="en-GB"/>
          </a:p>
        </p:txBody>
      </p:sp>
    </p:spTree>
    <p:extLst>
      <p:ext uri="{BB962C8B-B14F-4D97-AF65-F5344CB8AC3E}">
        <p14:creationId xmlns:p14="http://schemas.microsoft.com/office/powerpoint/2010/main" val="2312916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A62F9-C6C5-3291-2A97-9A1575896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7A1FA-4A02-544F-6EB5-3250DB7B9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FCBE42-AAC3-A955-044C-5553B7D673F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61B77D-DCAF-F261-337E-48BBAC74C5EC}"/>
              </a:ext>
            </a:extLst>
          </p:cNvPr>
          <p:cNvSpPr>
            <a:spLocks noGrp="1"/>
          </p:cNvSpPr>
          <p:nvPr>
            <p:ph type="sldNum" sz="quarter" idx="5"/>
          </p:nvPr>
        </p:nvSpPr>
        <p:spPr/>
        <p:txBody>
          <a:bodyPr/>
          <a:lstStyle/>
          <a:p>
            <a:fld id="{D730F9AC-6333-47FF-9B1C-C06430BBE3A7}" type="slidenum">
              <a:rPr lang="en-GB" smtClean="0"/>
              <a:t>6</a:t>
            </a:fld>
            <a:endParaRPr lang="en-GB"/>
          </a:p>
        </p:txBody>
      </p:sp>
    </p:spTree>
    <p:extLst>
      <p:ext uri="{BB962C8B-B14F-4D97-AF65-F5344CB8AC3E}">
        <p14:creationId xmlns:p14="http://schemas.microsoft.com/office/powerpoint/2010/main" val="145565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3E657-000F-4B6A-EDE0-14A3EA796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45EBB-3EFC-B2E7-BC8A-C5B805AC2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BB6D4-0BE1-0E03-33B9-08E60D5C514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BFB745-54BD-D76F-C1B2-FE968C007EFF}"/>
              </a:ext>
            </a:extLst>
          </p:cNvPr>
          <p:cNvSpPr>
            <a:spLocks noGrp="1"/>
          </p:cNvSpPr>
          <p:nvPr>
            <p:ph type="sldNum" sz="quarter" idx="5"/>
          </p:nvPr>
        </p:nvSpPr>
        <p:spPr/>
        <p:txBody>
          <a:bodyPr/>
          <a:lstStyle/>
          <a:p>
            <a:fld id="{D730F9AC-6333-47FF-9B1C-C06430BBE3A7}" type="slidenum">
              <a:rPr lang="en-GB" smtClean="0"/>
              <a:t>7</a:t>
            </a:fld>
            <a:endParaRPr lang="en-GB"/>
          </a:p>
        </p:txBody>
      </p:sp>
    </p:spTree>
    <p:extLst>
      <p:ext uri="{BB962C8B-B14F-4D97-AF65-F5344CB8AC3E}">
        <p14:creationId xmlns:p14="http://schemas.microsoft.com/office/powerpoint/2010/main" val="256009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1F49C-73EC-FDF7-ED26-B5EA12AF5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CFC39-E647-F284-D689-F330FDEA5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B70F6-199E-C8E0-084F-C3F7281009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1AF079C-B0D3-63C4-15D4-62583A887222}"/>
              </a:ext>
            </a:extLst>
          </p:cNvPr>
          <p:cNvSpPr>
            <a:spLocks noGrp="1"/>
          </p:cNvSpPr>
          <p:nvPr>
            <p:ph type="sldNum" sz="quarter" idx="5"/>
          </p:nvPr>
        </p:nvSpPr>
        <p:spPr/>
        <p:txBody>
          <a:bodyPr/>
          <a:lstStyle/>
          <a:p>
            <a:fld id="{D730F9AC-6333-47FF-9B1C-C06430BBE3A7}" type="slidenum">
              <a:rPr lang="en-GB" smtClean="0"/>
              <a:t>8</a:t>
            </a:fld>
            <a:endParaRPr lang="en-GB"/>
          </a:p>
        </p:txBody>
      </p:sp>
    </p:spTree>
    <p:extLst>
      <p:ext uri="{BB962C8B-B14F-4D97-AF65-F5344CB8AC3E}">
        <p14:creationId xmlns:p14="http://schemas.microsoft.com/office/powerpoint/2010/main" val="2510173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B8230-67AE-9A9A-6480-8C4293301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3E8C7-E25E-8E22-EEC0-D98C8644E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A5058-4349-F37B-DCB3-2B26106E85B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FF56AD-7F0D-49DF-021A-D1FABDA5F116}"/>
              </a:ext>
            </a:extLst>
          </p:cNvPr>
          <p:cNvSpPr>
            <a:spLocks noGrp="1"/>
          </p:cNvSpPr>
          <p:nvPr>
            <p:ph type="sldNum" sz="quarter" idx="5"/>
          </p:nvPr>
        </p:nvSpPr>
        <p:spPr/>
        <p:txBody>
          <a:bodyPr/>
          <a:lstStyle/>
          <a:p>
            <a:fld id="{D730F9AC-6333-47FF-9B1C-C06430BBE3A7}" type="slidenum">
              <a:rPr lang="en-GB" smtClean="0"/>
              <a:t>9</a:t>
            </a:fld>
            <a:endParaRPr lang="en-GB"/>
          </a:p>
        </p:txBody>
      </p:sp>
    </p:spTree>
    <p:extLst>
      <p:ext uri="{BB962C8B-B14F-4D97-AF65-F5344CB8AC3E}">
        <p14:creationId xmlns:p14="http://schemas.microsoft.com/office/powerpoint/2010/main" val="500332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F1066-800B-6E12-E1D1-37B4D10C6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83DD9-DF11-52F2-BFD1-B0B3CA345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71B00-1847-8FEF-8FD5-34EAB732EE7E}"/>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C1B9AA5-573C-06BA-05C3-21AD701004FD}"/>
              </a:ext>
            </a:extLst>
          </p:cNvPr>
          <p:cNvSpPr>
            <a:spLocks noGrp="1"/>
          </p:cNvSpPr>
          <p:nvPr>
            <p:ph type="sldNum" sz="quarter" idx="5"/>
          </p:nvPr>
        </p:nvSpPr>
        <p:spPr/>
        <p:txBody>
          <a:bodyPr/>
          <a:lstStyle/>
          <a:p>
            <a:fld id="{D730F9AC-6333-47FF-9B1C-C06430BBE3A7}" type="slidenum">
              <a:rPr lang="en-GB" smtClean="0"/>
              <a:t>10</a:t>
            </a:fld>
            <a:endParaRPr lang="en-GB"/>
          </a:p>
        </p:txBody>
      </p:sp>
    </p:spTree>
    <p:extLst>
      <p:ext uri="{BB962C8B-B14F-4D97-AF65-F5344CB8AC3E}">
        <p14:creationId xmlns:p14="http://schemas.microsoft.com/office/powerpoint/2010/main" val="429378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CED5-AD7A-D777-AA45-97966CAAA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61B6BE-7873-2979-F285-2094593D1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F6571D-8D3D-FA4E-F203-1A530FAA400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A531F72D-4DFD-81E9-A9FB-3691BEF07A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1BD245-61FD-BC25-4F8E-2FBEE154ED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38980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EC72-DFDA-D8CB-1E24-9FE810882E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9F6BCD-161D-02C5-88E5-E1CC47C9BC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A94B15-FC93-572E-BBB3-5A328B74DA74}"/>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2F40A16F-326D-ADDF-6CED-6F90091E5D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C8341-A288-0C61-02DC-502AB1958FAD}"/>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74806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142EDD-05C1-6609-87C1-96CB9922EE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FA9B58-53C4-35B5-54C1-FC572F2D0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6D7F73-1945-7609-E996-8D3AFAC5068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E415D839-272B-9382-CE33-B33F603518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148CC5-913F-27A0-474E-CA0CA411395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401218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E7EF-9E14-C967-470E-2A3C7683E3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F443CD-A33E-1EAB-09F5-587C2F7AC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B1495-FDFA-AE69-C188-2BB4885022E5}"/>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736CF562-F46E-A71E-E687-B7072F01B6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B21197-64AD-87FE-3473-EDCA8A6783E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07119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2564-C30A-3F0E-CD60-29AA27470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0DD8D6-622A-737B-2197-5E786FF572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160E7-E21C-4650-BB75-80F687C5FEB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1342C2D2-127E-6FCD-7A77-D6D4468EB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AD126-F4B0-CE7E-4857-EFF243937D37}"/>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98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F5F1-F458-A0D5-138F-4C5BCA4AA6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6421CE-9A83-83E1-EB00-3B459D849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7CB5A2-40FF-309B-D3D0-580449BD8A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9031EB-0DE0-A0FA-89B9-6A86D6B1E097}"/>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55E0E43-DC8E-C18C-BA04-4AD8EA3B3D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C60037-FF6A-601A-E437-C4E5D23A91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6153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D1D2-E32B-A11F-B4F7-86E382F8BF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A2CF0A-FF11-8CD9-B59D-3F6F0BEC51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E2342-60A1-6956-85A7-5C3F7B41F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81BA2F-9546-E6A7-3EFA-B4A7758C6E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233EC-1DC7-5797-7FD1-56FAA216C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144DB8-E66C-5CD2-3264-6021B3235A1E}"/>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8" name="Footer Placeholder 7">
            <a:extLst>
              <a:ext uri="{FF2B5EF4-FFF2-40B4-BE49-F238E27FC236}">
                <a16:creationId xmlns:a16="http://schemas.microsoft.com/office/drawing/2014/main" id="{04B9E112-F564-A36A-3F0C-31D7E97BB8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72BEC4-FA0D-AB85-63B8-4008AA4E1B3F}"/>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92033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1DBF-47FB-CF4D-9818-4D303EB227D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FB355D-1C1E-91C7-0E81-EDB39117FD2D}"/>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4" name="Footer Placeholder 3">
            <a:extLst>
              <a:ext uri="{FF2B5EF4-FFF2-40B4-BE49-F238E27FC236}">
                <a16:creationId xmlns:a16="http://schemas.microsoft.com/office/drawing/2014/main" id="{DBE1327B-0324-264D-FE4C-CED02BDEE2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3DE7AB-34B0-6023-D693-F80AA6001109}"/>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02279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03221-9342-F3EC-333D-135150A95800}"/>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3" name="Footer Placeholder 2">
            <a:extLst>
              <a:ext uri="{FF2B5EF4-FFF2-40B4-BE49-F238E27FC236}">
                <a16:creationId xmlns:a16="http://schemas.microsoft.com/office/drawing/2014/main" id="{A3DB02DA-0889-B6F9-0592-C342B285CF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CD5E72-65E5-63ED-E147-C3FB4D160070}"/>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30462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1E8F-039B-EEF1-B016-3F7531140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2BCA7-3F2D-9685-A61B-AD1B05AA6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7E4303-3094-DC08-C380-837520BB6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E2151-2533-ECC5-06C5-331B86EC89C2}"/>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F9E0E35A-CAF0-233A-038D-0A880341E2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CB958C-02FB-25C5-9809-EED74BE5CFC1}"/>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59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D0EF-77DC-8364-EF7F-35731E22D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F43A8B-6CBD-7DAA-43B0-F00F9A22E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0EEF47-8D2C-2F3F-C523-2C70189FD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EE3ED-9251-16CA-C2F5-96B8F78A374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FA7DFAF-2256-31F3-039B-09CB2C2BC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8DEB6-582D-66BD-3495-EE6562FF573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95535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77E64-0D35-B8D8-5CE1-EE1BFC5D0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2E2763-6A90-6182-064C-1ABA452FA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95358-502E-9BED-D686-3FD787C57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926C95BD-98C5-ACA7-3FA9-668804E39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105C924-E612-A5EB-D697-FB3115288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C21E1F-D398-4C0F-8144-4CEEBBB6FC0E}" type="slidenum">
              <a:rPr lang="en-GB" smtClean="0"/>
              <a:t>‹#›</a:t>
            </a:fld>
            <a:endParaRPr lang="en-GB"/>
          </a:p>
        </p:txBody>
      </p:sp>
    </p:spTree>
    <p:extLst>
      <p:ext uri="{BB962C8B-B14F-4D97-AF65-F5344CB8AC3E}">
        <p14:creationId xmlns:p14="http://schemas.microsoft.com/office/powerpoint/2010/main" val="88308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55.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7.sv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9.sv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svg"/><Relationship Id="rId3" Type="http://schemas.openxmlformats.org/officeDocument/2006/relationships/image" Target="../media/image3.png"/><Relationship Id="rId7" Type="http://schemas.openxmlformats.org/officeDocument/2006/relationships/image" Target="../media/image65.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notesSlide" Target="../notesSlides/notesSlide13.xml"/><Relationship Id="rId16"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8.svg"/><Relationship Id="rId5" Type="http://schemas.openxmlformats.org/officeDocument/2006/relationships/image" Target="../media/image5.pn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4.png"/><Relationship Id="rId9" Type="http://schemas.openxmlformats.org/officeDocument/2006/relationships/image" Target="../media/image47.svg"/><Relationship Id="rId1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png"/><Relationship Id="rId7" Type="http://schemas.openxmlformats.org/officeDocument/2006/relationships/image" Target="../media/image76.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5.png"/><Relationship Id="rId10" Type="http://schemas.openxmlformats.org/officeDocument/2006/relationships/image" Target="../media/image79.png"/><Relationship Id="rId4" Type="http://schemas.openxmlformats.org/officeDocument/2006/relationships/image" Target="../media/image4.png"/><Relationship Id="rId9" Type="http://schemas.openxmlformats.org/officeDocument/2006/relationships/image" Target="../media/image78.sv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png"/><Relationship Id="rId7" Type="http://schemas.openxmlformats.org/officeDocument/2006/relationships/image" Target="../media/image82.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image" Target="../media/image10.sv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4.sv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86.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5.png"/><Relationship Id="rId10" Type="http://schemas.openxmlformats.org/officeDocument/2006/relationships/image" Target="../media/image63.png"/><Relationship Id="rId4" Type="http://schemas.openxmlformats.org/officeDocument/2006/relationships/image" Target="../media/image4.png"/><Relationship Id="rId9" Type="http://schemas.openxmlformats.org/officeDocument/2006/relationships/image" Target="../media/image57.svg"/></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2.svg"/><Relationship Id="rId18" Type="http://schemas.openxmlformats.org/officeDocument/2006/relationships/image" Target="../media/image97.png"/><Relationship Id="rId3" Type="http://schemas.openxmlformats.org/officeDocument/2006/relationships/image" Target="../media/image3.png"/><Relationship Id="rId7" Type="http://schemas.openxmlformats.org/officeDocument/2006/relationships/image" Target="../media/image88.svg"/><Relationship Id="rId12" Type="http://schemas.openxmlformats.org/officeDocument/2006/relationships/image" Target="../media/image91.png"/><Relationship Id="rId17" Type="http://schemas.openxmlformats.org/officeDocument/2006/relationships/image" Target="../media/image96.svg"/><Relationship Id="rId2" Type="http://schemas.openxmlformats.org/officeDocument/2006/relationships/notesSlide" Target="../notesSlides/notesSlide18.xml"/><Relationship Id="rId16"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51.svg"/><Relationship Id="rId5" Type="http://schemas.openxmlformats.org/officeDocument/2006/relationships/image" Target="../media/image5.png"/><Relationship Id="rId15" Type="http://schemas.openxmlformats.org/officeDocument/2006/relationships/image" Target="../media/image94.svg"/><Relationship Id="rId10" Type="http://schemas.openxmlformats.org/officeDocument/2006/relationships/image" Target="../media/image50.png"/><Relationship Id="rId19" Type="http://schemas.openxmlformats.org/officeDocument/2006/relationships/image" Target="../media/image98.svg"/><Relationship Id="rId4" Type="http://schemas.openxmlformats.org/officeDocument/2006/relationships/image" Target="../media/image4.png"/><Relationship Id="rId9" Type="http://schemas.openxmlformats.org/officeDocument/2006/relationships/image" Target="../media/image90.svg"/><Relationship Id="rId1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4.svg"/><Relationship Id="rId18" Type="http://schemas.openxmlformats.org/officeDocument/2006/relationships/image" Target="../media/image109.png"/><Relationship Id="rId3" Type="http://schemas.openxmlformats.org/officeDocument/2006/relationships/image" Target="../media/image3.png"/><Relationship Id="rId7" Type="http://schemas.openxmlformats.org/officeDocument/2006/relationships/image" Target="../media/image100.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notesSlide" Target="../notesSlides/notesSlide19.xml"/><Relationship Id="rId16"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99.png"/><Relationship Id="rId11" Type="http://schemas.openxmlformats.org/officeDocument/2006/relationships/image" Target="../media/image70.svg"/><Relationship Id="rId5" Type="http://schemas.openxmlformats.org/officeDocument/2006/relationships/image" Target="../media/image5.png"/><Relationship Id="rId15" Type="http://schemas.openxmlformats.org/officeDocument/2006/relationships/image" Target="../media/image106.svg"/><Relationship Id="rId10" Type="http://schemas.openxmlformats.org/officeDocument/2006/relationships/image" Target="../media/image69.png"/><Relationship Id="rId19" Type="http://schemas.openxmlformats.org/officeDocument/2006/relationships/image" Target="../media/image110.svg"/><Relationship Id="rId4" Type="http://schemas.openxmlformats.org/officeDocument/2006/relationships/image" Target="../media/image4.png"/><Relationship Id="rId9" Type="http://schemas.openxmlformats.org/officeDocument/2006/relationships/image" Target="../media/image102.svg"/><Relationship Id="rId14" Type="http://schemas.openxmlformats.org/officeDocument/2006/relationships/image" Target="../media/image10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3.png"/><Relationship Id="rId7" Type="http://schemas.openxmlformats.org/officeDocument/2006/relationships/image" Target="../media/image24.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114.svg"/><Relationship Id="rId5" Type="http://schemas.openxmlformats.org/officeDocument/2006/relationships/image" Target="../media/image5.png"/><Relationship Id="rId10" Type="http://schemas.openxmlformats.org/officeDocument/2006/relationships/image" Target="../media/image113.png"/><Relationship Id="rId4" Type="http://schemas.openxmlformats.org/officeDocument/2006/relationships/image" Target="../media/image4.png"/><Relationship Id="rId9" Type="http://schemas.openxmlformats.org/officeDocument/2006/relationships/image" Target="../media/image112.sv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16.svg"/><Relationship Id="rId12"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19.svg"/><Relationship Id="rId5" Type="http://schemas.openxmlformats.org/officeDocument/2006/relationships/image" Target="../media/image5.png"/><Relationship Id="rId10" Type="http://schemas.openxmlformats.org/officeDocument/2006/relationships/image" Target="../media/image118.png"/><Relationship Id="rId4" Type="http://schemas.openxmlformats.org/officeDocument/2006/relationships/image" Target="../media/image4.png"/><Relationship Id="rId9" Type="http://schemas.openxmlformats.org/officeDocument/2006/relationships/image" Target="../media/image117.sv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3.png"/><Relationship Id="rId7" Type="http://schemas.openxmlformats.org/officeDocument/2006/relationships/image" Target="../media/image121.svg"/><Relationship Id="rId12"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5.svg"/><Relationship Id="rId5" Type="http://schemas.openxmlformats.org/officeDocument/2006/relationships/image" Target="../media/image5.png"/><Relationship Id="rId10" Type="http://schemas.openxmlformats.org/officeDocument/2006/relationships/image" Target="../media/image124.png"/><Relationship Id="rId4" Type="http://schemas.openxmlformats.org/officeDocument/2006/relationships/image" Target="../media/image4.png"/><Relationship Id="rId9" Type="http://schemas.openxmlformats.org/officeDocument/2006/relationships/image" Target="../media/image123.svg"/></Relationships>
</file>

<file path=ppt/slides/_rels/slide27.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31.png"/><Relationship Id="rId3" Type="http://schemas.openxmlformats.org/officeDocument/2006/relationships/image" Target="../media/image3.png"/><Relationship Id="rId7" Type="http://schemas.openxmlformats.org/officeDocument/2006/relationships/image" Target="../media/image101.png"/><Relationship Id="rId12" Type="http://schemas.openxmlformats.org/officeDocument/2006/relationships/image" Target="../media/image130.svg"/><Relationship Id="rId2" Type="http://schemas.openxmlformats.org/officeDocument/2006/relationships/notesSlide" Target="../notesSlides/notesSlide26.xml"/><Relationship Id="rId16" Type="http://schemas.openxmlformats.org/officeDocument/2006/relationships/image" Target="../media/image134.svg"/><Relationship Id="rId1" Type="http://schemas.openxmlformats.org/officeDocument/2006/relationships/slideLayout" Target="../slideLayouts/slideLayout1.xml"/><Relationship Id="rId6" Type="http://schemas.openxmlformats.org/officeDocument/2006/relationships/hyperlink" Target="https://www.childsmile.nhs.scot/" TargetMode="External"/><Relationship Id="rId11" Type="http://schemas.openxmlformats.org/officeDocument/2006/relationships/image" Target="../media/image129.png"/><Relationship Id="rId5" Type="http://schemas.openxmlformats.org/officeDocument/2006/relationships/image" Target="../media/image5.png"/><Relationship Id="rId15" Type="http://schemas.openxmlformats.org/officeDocument/2006/relationships/image" Target="../media/image133.png"/><Relationship Id="rId10" Type="http://schemas.openxmlformats.org/officeDocument/2006/relationships/image" Target="../media/image128.svg"/><Relationship Id="rId4" Type="http://schemas.openxmlformats.org/officeDocument/2006/relationships/image" Target="../media/image4.png"/><Relationship Id="rId9" Type="http://schemas.openxmlformats.org/officeDocument/2006/relationships/image" Target="../media/image127.png"/><Relationship Id="rId14" Type="http://schemas.openxmlformats.org/officeDocument/2006/relationships/image" Target="../media/image132.sv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70.svg"/><Relationship Id="rId18" Type="http://schemas.openxmlformats.org/officeDocument/2006/relationships/image" Target="../media/image143.png"/><Relationship Id="rId3" Type="http://schemas.openxmlformats.org/officeDocument/2006/relationships/image" Target="../media/image3.png"/><Relationship Id="rId7" Type="http://schemas.openxmlformats.org/officeDocument/2006/relationships/image" Target="../media/image117.svg"/><Relationship Id="rId12" Type="http://schemas.openxmlformats.org/officeDocument/2006/relationships/image" Target="../media/image69.png"/><Relationship Id="rId17" Type="http://schemas.openxmlformats.org/officeDocument/2006/relationships/image" Target="../media/image142.svg"/><Relationship Id="rId2" Type="http://schemas.openxmlformats.org/officeDocument/2006/relationships/notesSlide" Target="../notesSlides/notesSlide28.xml"/><Relationship Id="rId16" Type="http://schemas.openxmlformats.org/officeDocument/2006/relationships/image" Target="../media/image14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8.svg"/><Relationship Id="rId5" Type="http://schemas.openxmlformats.org/officeDocument/2006/relationships/image" Target="../media/image5.png"/><Relationship Id="rId15" Type="http://schemas.openxmlformats.org/officeDocument/2006/relationships/image" Target="../media/image140.svg"/><Relationship Id="rId10" Type="http://schemas.openxmlformats.org/officeDocument/2006/relationships/image" Target="../media/image137.png"/><Relationship Id="rId19" Type="http://schemas.openxmlformats.org/officeDocument/2006/relationships/image" Target="../media/image144.svg"/><Relationship Id="rId4" Type="http://schemas.openxmlformats.org/officeDocument/2006/relationships/image" Target="../media/image4.png"/><Relationship Id="rId9" Type="http://schemas.openxmlformats.org/officeDocument/2006/relationships/image" Target="../media/image136.svg"/><Relationship Id="rId14" Type="http://schemas.openxmlformats.org/officeDocument/2006/relationships/image" Target="../media/image13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50.svg"/><Relationship Id="rId18" Type="http://schemas.openxmlformats.org/officeDocument/2006/relationships/image" Target="../media/image155.png"/><Relationship Id="rId3" Type="http://schemas.openxmlformats.org/officeDocument/2006/relationships/image" Target="../media/image3.png"/><Relationship Id="rId7" Type="http://schemas.openxmlformats.org/officeDocument/2006/relationships/image" Target="../media/image146.svg"/><Relationship Id="rId12" Type="http://schemas.openxmlformats.org/officeDocument/2006/relationships/image" Target="../media/image149.png"/><Relationship Id="rId17" Type="http://schemas.openxmlformats.org/officeDocument/2006/relationships/image" Target="../media/image154.svg"/><Relationship Id="rId2" Type="http://schemas.openxmlformats.org/officeDocument/2006/relationships/notesSlide" Target="../notesSlides/notesSlide30.xml"/><Relationship Id="rId16" Type="http://schemas.openxmlformats.org/officeDocument/2006/relationships/image" Target="../media/image153.png"/><Relationship Id="rId1" Type="http://schemas.openxmlformats.org/officeDocument/2006/relationships/slideLayout" Target="../slideLayouts/slideLayout1.xml"/><Relationship Id="rId6" Type="http://schemas.openxmlformats.org/officeDocument/2006/relationships/image" Target="../media/image145.png"/><Relationship Id="rId11" Type="http://schemas.openxmlformats.org/officeDocument/2006/relationships/image" Target="../media/image148.svg"/><Relationship Id="rId5" Type="http://schemas.openxmlformats.org/officeDocument/2006/relationships/image" Target="../media/image5.png"/><Relationship Id="rId15" Type="http://schemas.openxmlformats.org/officeDocument/2006/relationships/image" Target="../media/image152.svg"/><Relationship Id="rId10" Type="http://schemas.openxmlformats.org/officeDocument/2006/relationships/image" Target="../media/image147.png"/><Relationship Id="rId19" Type="http://schemas.openxmlformats.org/officeDocument/2006/relationships/image" Target="../media/image156.svg"/><Relationship Id="rId4" Type="http://schemas.openxmlformats.org/officeDocument/2006/relationships/image" Target="../media/image4.png"/><Relationship Id="rId9" Type="http://schemas.openxmlformats.org/officeDocument/2006/relationships/image" Target="../media/image40.svg"/><Relationship Id="rId14" Type="http://schemas.openxmlformats.org/officeDocument/2006/relationships/image" Target="../media/image151.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58.svg"/><Relationship Id="rId12" Type="http://schemas.openxmlformats.org/officeDocument/2006/relationships/image" Target="../media/image23.png"/><Relationship Id="rId17" Type="http://schemas.openxmlformats.org/officeDocument/2006/relationships/image" Target="../media/image162.svg"/><Relationship Id="rId2" Type="http://schemas.openxmlformats.org/officeDocument/2006/relationships/notesSlide" Target="../notesSlides/notesSlide32.xml"/><Relationship Id="rId16" Type="http://schemas.openxmlformats.org/officeDocument/2006/relationships/image" Target="../media/image161.png"/><Relationship Id="rId1" Type="http://schemas.openxmlformats.org/officeDocument/2006/relationships/slideLayout" Target="../slideLayouts/slideLayout1.xml"/><Relationship Id="rId6" Type="http://schemas.openxmlformats.org/officeDocument/2006/relationships/image" Target="../media/image157.png"/><Relationship Id="rId11" Type="http://schemas.openxmlformats.org/officeDocument/2006/relationships/image" Target="../media/image119.svg"/><Relationship Id="rId5" Type="http://schemas.openxmlformats.org/officeDocument/2006/relationships/image" Target="../media/image5.png"/><Relationship Id="rId15" Type="http://schemas.openxmlformats.org/officeDocument/2006/relationships/image" Target="../media/image160.svg"/><Relationship Id="rId10" Type="http://schemas.openxmlformats.org/officeDocument/2006/relationships/image" Target="../media/image118.png"/><Relationship Id="rId4" Type="http://schemas.openxmlformats.org/officeDocument/2006/relationships/image" Target="../media/image4.png"/><Relationship Id="rId9" Type="http://schemas.openxmlformats.org/officeDocument/2006/relationships/image" Target="../media/image117.svg"/><Relationship Id="rId14" Type="http://schemas.openxmlformats.org/officeDocument/2006/relationships/image" Target="../media/image159.png"/></Relationships>
</file>

<file path=ppt/slides/_rels/slide34.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8.svg"/><Relationship Id="rId3" Type="http://schemas.openxmlformats.org/officeDocument/2006/relationships/image" Target="../media/image3.png"/><Relationship Id="rId7" Type="http://schemas.openxmlformats.org/officeDocument/2006/relationships/image" Target="../media/image72.svg"/><Relationship Id="rId12" Type="http://schemas.openxmlformats.org/officeDocument/2006/relationships/image" Target="../media/image16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166.svg"/><Relationship Id="rId5" Type="http://schemas.openxmlformats.org/officeDocument/2006/relationships/image" Target="../media/image5.png"/><Relationship Id="rId10" Type="http://schemas.openxmlformats.org/officeDocument/2006/relationships/image" Target="../media/image165.png"/><Relationship Id="rId4" Type="http://schemas.openxmlformats.org/officeDocument/2006/relationships/image" Target="../media/image4.png"/><Relationship Id="rId9" Type="http://schemas.openxmlformats.org/officeDocument/2006/relationships/image" Target="../media/image164.sv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5.svg"/><Relationship Id="rId3" Type="http://schemas.openxmlformats.org/officeDocument/2006/relationships/image" Target="../media/image3.png"/><Relationship Id="rId7" Type="http://schemas.openxmlformats.org/officeDocument/2006/relationships/image" Target="../media/image169.svg"/><Relationship Id="rId12" Type="http://schemas.openxmlformats.org/officeDocument/2006/relationships/image" Target="../media/image174.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173.svg"/><Relationship Id="rId5" Type="http://schemas.openxmlformats.org/officeDocument/2006/relationships/image" Target="../media/image5.png"/><Relationship Id="rId10" Type="http://schemas.openxmlformats.org/officeDocument/2006/relationships/image" Target="../media/image172.png"/><Relationship Id="rId4" Type="http://schemas.openxmlformats.org/officeDocument/2006/relationships/image" Target="../media/image4.png"/><Relationship Id="rId9" Type="http://schemas.openxmlformats.org/officeDocument/2006/relationships/image" Target="../media/image171.svg"/><Relationship Id="rId14" Type="http://schemas.openxmlformats.org/officeDocument/2006/relationships/image" Target="../media/image176.png"/></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169.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5.png"/><Relationship Id="rId10" Type="http://schemas.openxmlformats.org/officeDocument/2006/relationships/image" Target="../media/image177.png"/><Relationship Id="rId4" Type="http://schemas.openxmlformats.org/officeDocument/2006/relationships/image" Target="../media/image4.png"/><Relationship Id="rId9" Type="http://schemas.openxmlformats.org/officeDocument/2006/relationships/image" Target="../media/image65.svg"/></Relationships>
</file>

<file path=ppt/slides/_rels/slide38.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3.png"/><Relationship Id="rId7" Type="http://schemas.openxmlformats.org/officeDocument/2006/relationships/image" Target="../media/image179.svg"/><Relationship Id="rId12" Type="http://schemas.openxmlformats.org/officeDocument/2006/relationships/image" Target="../media/image184.sv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5.png"/><Relationship Id="rId10" Type="http://schemas.openxmlformats.org/officeDocument/2006/relationships/image" Target="../media/image182.svg"/><Relationship Id="rId4" Type="http://schemas.openxmlformats.org/officeDocument/2006/relationships/image" Target="../media/image4.png"/><Relationship Id="rId9" Type="http://schemas.openxmlformats.org/officeDocument/2006/relationships/image" Target="../media/image181.png"/></Relationships>
</file>

<file path=ppt/slides/_rels/slide39.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3.png"/><Relationship Id="rId7" Type="http://schemas.openxmlformats.org/officeDocument/2006/relationships/hyperlink" Target="https://elearning.easygenerator.com/f05bd6a3-ae67-4172-8825-65ac003f0aae/"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85.png"/><Relationship Id="rId5" Type="http://schemas.openxmlformats.org/officeDocument/2006/relationships/image" Target="../media/image5.png"/><Relationship Id="rId10" Type="http://schemas.openxmlformats.org/officeDocument/2006/relationships/image" Target="../media/image187.png"/><Relationship Id="rId4" Type="http://schemas.openxmlformats.org/officeDocument/2006/relationships/image" Target="../media/image4.png"/><Relationship Id="rId9" Type="http://schemas.openxmlformats.org/officeDocument/2006/relationships/hyperlink" Target="https://elearning.easygenerator.com/1c5f6712-1bf9-4702-9924-b323211d1057/"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5.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doi.org/10.1016/j.identj.2021.06.005" TargetMode="External"/><Relationship Id="rId4" Type="http://schemas.openxmlformats.org/officeDocument/2006/relationships/hyperlink" Target="https://doi.org/10.1016/j.jdent.2024.105021"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5.png"/><Relationship Id="rId7" Type="http://schemas.openxmlformats.org/officeDocument/2006/relationships/image" Target="../media/image19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 Id="rId9" Type="http://schemas.openxmlformats.org/officeDocument/2006/relationships/image" Target="../media/image193.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4.sv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24.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5.pn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13.png"/><Relationship Id="rId3" Type="http://schemas.openxmlformats.org/officeDocument/2006/relationships/image" Target="../media/image3.png"/><Relationship Id="rId21" Type="http://schemas.openxmlformats.org/officeDocument/2006/relationships/image" Target="../media/image44.svg"/><Relationship Id="rId7" Type="http://schemas.openxmlformats.org/officeDocument/2006/relationships/image" Target="../media/image10.svg"/><Relationship Id="rId12" Type="http://schemas.openxmlformats.org/officeDocument/2006/relationships/image" Target="../media/image39.png"/><Relationship Id="rId17" Type="http://schemas.openxmlformats.org/officeDocument/2006/relationships/image" Target="../media/image12.svg"/><Relationship Id="rId2" Type="http://schemas.openxmlformats.org/officeDocument/2006/relationships/notesSlide" Target="../notesSlides/notesSlide6.xml"/><Relationship Id="rId16" Type="http://schemas.openxmlformats.org/officeDocument/2006/relationships/image" Target="../media/image11.png"/><Relationship Id="rId20"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38.svg"/><Relationship Id="rId5" Type="http://schemas.openxmlformats.org/officeDocument/2006/relationships/image" Target="../media/image5.pn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14.svg"/><Relationship Id="rId4" Type="http://schemas.openxmlformats.org/officeDocument/2006/relationships/image" Target="../media/image4.png"/><Relationship Id="rId9" Type="http://schemas.openxmlformats.org/officeDocument/2006/relationships/image" Target="../media/image36.sv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1.svg"/><Relationship Id="rId3" Type="http://schemas.openxmlformats.org/officeDocument/2006/relationships/image" Target="../media/image3.png"/><Relationship Id="rId7" Type="http://schemas.openxmlformats.org/officeDocument/2006/relationships/image" Target="../media/image47.svg"/><Relationship Id="rId12"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49.svg"/><Relationship Id="rId5" Type="http://schemas.openxmlformats.org/officeDocument/2006/relationships/image" Target="../media/image5.png"/><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brushing his teeth&#10;&#10;AI-generated content may be incorrect.">
            <a:extLst>
              <a:ext uri="{FF2B5EF4-FFF2-40B4-BE49-F238E27FC236}">
                <a16:creationId xmlns:a16="http://schemas.microsoft.com/office/drawing/2014/main" id="{851B1FC2-242D-D863-0249-667667D539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 y="0"/>
            <a:ext cx="12190765" cy="6858000"/>
          </a:xfrm>
          <a:prstGeom prst="rect">
            <a:avLst/>
          </a:prstGeom>
        </p:spPr>
      </p:pic>
    </p:spTree>
    <p:extLst>
      <p:ext uri="{BB962C8B-B14F-4D97-AF65-F5344CB8AC3E}">
        <p14:creationId xmlns:p14="http://schemas.microsoft.com/office/powerpoint/2010/main" val="304115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B6A8-16B0-051B-968A-A3F367F0B63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5C8D75E-124C-3029-9734-4CE245CCDC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7221A1-C307-F15A-3872-A05615FD7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59CD3CA-07FA-06E0-586B-EDD79D338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D5D48FB-2359-E502-4DD8-38A4F2983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AE56DE4A-6D6E-FF44-8D26-30652318EC02}"/>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1EE0363E-5BCF-5E6A-373B-79E7BB50FED4}"/>
              </a:ext>
            </a:extLst>
          </p:cNvPr>
          <p:cNvSpPr txBox="1"/>
          <p:nvPr/>
        </p:nvSpPr>
        <p:spPr>
          <a:xfrm>
            <a:off x="2076446" y="1418319"/>
            <a:ext cx="8039101"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Avoid waste: high-quality and efficient patient care will mitigate environmental impacts.</a:t>
            </a:r>
          </a:p>
        </p:txBody>
      </p:sp>
      <p:sp>
        <p:nvSpPr>
          <p:cNvPr id="4" name="Oval 3">
            <a:extLst>
              <a:ext uri="{FF2B5EF4-FFF2-40B4-BE49-F238E27FC236}">
                <a16:creationId xmlns:a16="http://schemas.microsoft.com/office/drawing/2014/main" id="{82940BA3-CAF2-74BD-6DCE-391E70BC41F4}"/>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17D3A9BB-93B2-B0AB-8B92-C8B1855D84FE}"/>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ACB25EE-B78F-1D98-4EE5-BBD35531BA1D}"/>
              </a:ext>
            </a:extLst>
          </p:cNvPr>
          <p:cNvSpPr txBox="1"/>
          <p:nvPr/>
        </p:nvSpPr>
        <p:spPr>
          <a:xfrm>
            <a:off x="2716441" y="4343527"/>
            <a:ext cx="27995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use what is necessary by planning each patient encounter.</a:t>
            </a:r>
          </a:p>
        </p:txBody>
      </p:sp>
      <p:sp>
        <p:nvSpPr>
          <p:cNvPr id="12" name="TextBox 11">
            <a:extLst>
              <a:ext uri="{FF2B5EF4-FFF2-40B4-BE49-F238E27FC236}">
                <a16:creationId xmlns:a16="http://schemas.microsoft.com/office/drawing/2014/main" id="{FDAF511F-708E-0C75-B215-AACF8E648730}"/>
              </a:ext>
            </a:extLst>
          </p:cNvPr>
          <p:cNvSpPr txBox="1"/>
          <p:nvPr/>
        </p:nvSpPr>
        <p:spPr>
          <a:xfrm>
            <a:off x="6916480" y="4228724"/>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Focus on high-quality care by using fit-for-purpose materials and instruments that are grounded in evidence-based techniques.</a:t>
            </a:r>
          </a:p>
        </p:txBody>
      </p:sp>
      <p:sp>
        <p:nvSpPr>
          <p:cNvPr id="19" name="Freeform 8">
            <a:extLst>
              <a:ext uri="{FF2B5EF4-FFF2-40B4-BE49-F238E27FC236}">
                <a16:creationId xmlns:a16="http://schemas.microsoft.com/office/drawing/2014/main" id="{EE4BC6F5-6731-D0FD-84EE-200E7F1CC9FA}"/>
              </a:ext>
            </a:extLst>
          </p:cNvPr>
          <p:cNvSpPr/>
          <p:nvPr/>
        </p:nvSpPr>
        <p:spPr>
          <a:xfrm>
            <a:off x="3715936" y="2890949"/>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0" name="Group 9">
            <a:extLst>
              <a:ext uri="{FF2B5EF4-FFF2-40B4-BE49-F238E27FC236}">
                <a16:creationId xmlns:a16="http://schemas.microsoft.com/office/drawing/2014/main" id="{ADF20DB8-FDC4-75AA-0F05-FD6569F1B3AE}"/>
              </a:ext>
            </a:extLst>
          </p:cNvPr>
          <p:cNvGrpSpPr/>
          <p:nvPr/>
        </p:nvGrpSpPr>
        <p:grpSpPr>
          <a:xfrm>
            <a:off x="7645740" y="2939690"/>
            <a:ext cx="946437" cy="940521"/>
            <a:chOff x="0" y="0"/>
            <a:chExt cx="1892873" cy="1881043"/>
          </a:xfrm>
        </p:grpSpPr>
        <p:sp>
          <p:nvSpPr>
            <p:cNvPr id="21" name="Freeform 10">
              <a:extLst>
                <a:ext uri="{FF2B5EF4-FFF2-40B4-BE49-F238E27FC236}">
                  <a16:creationId xmlns:a16="http://schemas.microsoft.com/office/drawing/2014/main" id="{842941C0-0E72-F6FF-A1FF-8B062B8FFDEF}"/>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2" name="Group 11">
              <a:extLst>
                <a:ext uri="{FF2B5EF4-FFF2-40B4-BE49-F238E27FC236}">
                  <a16:creationId xmlns:a16="http://schemas.microsoft.com/office/drawing/2014/main" id="{39EDFF85-0E48-6BDD-2992-9CCE3F58CD42}"/>
                </a:ext>
              </a:extLst>
            </p:cNvPr>
            <p:cNvGrpSpPr/>
            <p:nvPr/>
          </p:nvGrpSpPr>
          <p:grpSpPr>
            <a:xfrm>
              <a:off x="185775" y="826790"/>
              <a:ext cx="117010" cy="113731"/>
              <a:chOff x="0" y="0"/>
              <a:chExt cx="23899" cy="23229"/>
            </a:xfrm>
          </p:grpSpPr>
          <p:sp>
            <p:nvSpPr>
              <p:cNvPr id="23" name="Freeform 12">
                <a:extLst>
                  <a:ext uri="{FF2B5EF4-FFF2-40B4-BE49-F238E27FC236}">
                    <a16:creationId xmlns:a16="http://schemas.microsoft.com/office/drawing/2014/main" id="{1FBFC0A1-C0B5-7462-03D2-A0CC1C59BD9B}"/>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4" name="TextBox 13">
                <a:extLst>
                  <a:ext uri="{FF2B5EF4-FFF2-40B4-BE49-F238E27FC236}">
                    <a16:creationId xmlns:a16="http://schemas.microsoft.com/office/drawing/2014/main" id="{71D0E668-59DD-4C7D-21B5-82A2978A73CD}"/>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Tree>
    <p:extLst>
      <p:ext uri="{BB962C8B-B14F-4D97-AF65-F5344CB8AC3E}">
        <p14:creationId xmlns:p14="http://schemas.microsoft.com/office/powerpoint/2010/main" val="3350922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7DDD-405E-5C93-2A05-388B9B3404E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E7930CE2-2435-4356-A433-F324BE11A1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DB61F93-115B-F064-5FE8-F196BF196A56}"/>
              </a:ext>
            </a:extLst>
          </p:cNvPr>
          <p:cNvSpPr txBox="1"/>
          <p:nvPr/>
        </p:nvSpPr>
        <p:spPr>
          <a:xfrm>
            <a:off x="569506" y="3429000"/>
            <a:ext cx="11622494" cy="1723549"/>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The 4 Rs</a:t>
            </a:r>
          </a:p>
          <a:p>
            <a:r>
              <a:rPr lang="en-US" sz="4000" b="1">
                <a:solidFill>
                  <a:srgbClr val="00538F"/>
                </a:solidFill>
                <a:latin typeface="Arial" panose="020B0604020202020204" pitchFamily="34" charset="0"/>
                <a:cs typeface="Arial" panose="020B0604020202020204" pitchFamily="34" charset="0"/>
              </a:rPr>
              <a:t>(Reduce, Reuse, Recycle, Rethink)</a:t>
            </a:r>
            <a:endParaRPr lang="en-GB" sz="40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997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4BC48-C456-BA66-5612-924124589B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E2A5D86-3E80-834D-C379-B3CE67FF5227}"/>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D690FD2-2880-D258-8EBA-940A25672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513E9C3-9FD4-0D6D-7F6A-3F90D6CD4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A8B0E6AE-B41B-1BBD-978B-E26D543E6C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59FBE333-B8D7-3F7E-638A-F3D9A3875D26}"/>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A19DACC3-E821-04D9-AFE4-07987E9E1C14}"/>
              </a:ext>
            </a:extLst>
          </p:cNvPr>
          <p:cNvSpPr txBox="1"/>
          <p:nvPr/>
        </p:nvSpPr>
        <p:spPr>
          <a:xfrm>
            <a:off x="2256061" y="1280149"/>
            <a:ext cx="7679872"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Delivering a prevention-focused, patient-</a:t>
            </a:r>
            <a:r>
              <a:rPr lang="en-US" sz="2400" err="1">
                <a:solidFill>
                  <a:srgbClr val="ED1B2E"/>
                </a:solidFill>
                <a:latin typeface="Arial" panose="020B0604020202020204" pitchFamily="34" charset="0"/>
                <a:cs typeface="Arial" panose="020B0604020202020204" pitchFamily="34" charset="0"/>
              </a:rPr>
              <a:t>centred</a:t>
            </a:r>
            <a:r>
              <a:rPr lang="en-US" sz="2400">
                <a:solidFill>
                  <a:srgbClr val="ED1B2E"/>
                </a:solidFill>
                <a:latin typeface="Arial" panose="020B0604020202020204" pitchFamily="34" charset="0"/>
                <a:cs typeface="Arial" panose="020B0604020202020204" pitchFamily="34" charset="0"/>
              </a:rPr>
              <a:t>, high-quality oral health care service will reduce treatment need and the resultant environmental impact.</a:t>
            </a:r>
          </a:p>
        </p:txBody>
      </p:sp>
      <p:sp>
        <p:nvSpPr>
          <p:cNvPr id="4" name="Oval 3">
            <a:extLst>
              <a:ext uri="{FF2B5EF4-FFF2-40B4-BE49-F238E27FC236}">
                <a16:creationId xmlns:a16="http://schemas.microsoft.com/office/drawing/2014/main" id="{02604B12-8352-7F93-5E6A-271C8FD2EF00}"/>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089F535-8714-F046-00E7-2A11934B8801}"/>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A1D750BD-C921-0CA5-538E-372BA629F2E1}"/>
              </a:ext>
            </a:extLst>
          </p:cNvPr>
          <p:cNvSpPr txBox="1"/>
          <p:nvPr/>
        </p:nvSpPr>
        <p:spPr>
          <a:xfrm>
            <a:off x="2586675" y="4314438"/>
            <a:ext cx="3059113"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best way to mitigate the environmental impacts from oral healthcare provision is through a reduction of the ‘need to treat’, which is best achieved through the prevention of preventable diseases and the delivery of high-quality care.</a:t>
            </a:r>
          </a:p>
        </p:txBody>
      </p:sp>
      <p:sp>
        <p:nvSpPr>
          <p:cNvPr id="12" name="TextBox 11">
            <a:extLst>
              <a:ext uri="{FF2B5EF4-FFF2-40B4-BE49-F238E27FC236}">
                <a16:creationId xmlns:a16="http://schemas.microsoft.com/office/drawing/2014/main" id="{12BE24E5-8292-A52E-A75D-4BC871D16D2D}"/>
              </a:ext>
            </a:extLst>
          </p:cNvPr>
          <p:cNvSpPr txBox="1"/>
          <p:nvPr/>
        </p:nvSpPr>
        <p:spPr>
          <a:xfrm>
            <a:off x="6719448" y="4314438"/>
            <a:ext cx="279902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results in a reduced need to use resources, energy, and waste generation at all points of the oral healthcare supply chain. </a:t>
            </a:r>
          </a:p>
        </p:txBody>
      </p:sp>
      <p:sp>
        <p:nvSpPr>
          <p:cNvPr id="3" name="Freeform 8">
            <a:extLst>
              <a:ext uri="{FF2B5EF4-FFF2-40B4-BE49-F238E27FC236}">
                <a16:creationId xmlns:a16="http://schemas.microsoft.com/office/drawing/2014/main" id="{0E29A1FE-8D87-0666-5702-2D447682BC35}"/>
              </a:ext>
            </a:extLst>
          </p:cNvPr>
          <p:cNvSpPr/>
          <p:nvPr/>
        </p:nvSpPr>
        <p:spPr>
          <a:xfrm>
            <a:off x="3635170" y="2899990"/>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9" name="Freeform 9">
            <a:extLst>
              <a:ext uri="{FF2B5EF4-FFF2-40B4-BE49-F238E27FC236}">
                <a16:creationId xmlns:a16="http://schemas.microsoft.com/office/drawing/2014/main" id="{CEF7719A-A725-B2E8-5C89-E5946462BF14}"/>
              </a:ext>
            </a:extLst>
          </p:cNvPr>
          <p:cNvSpPr/>
          <p:nvPr/>
        </p:nvSpPr>
        <p:spPr>
          <a:xfrm>
            <a:off x="7640070" y="2877490"/>
            <a:ext cx="915649" cy="1008053"/>
          </a:xfrm>
          <a:custGeom>
            <a:avLst/>
            <a:gdLst/>
            <a:ahLst/>
            <a:cxnLst/>
            <a:rect l="l" t="t" r="r" b="b"/>
            <a:pathLst>
              <a:path w="1373473" h="1512080">
                <a:moveTo>
                  <a:pt x="0" y="0"/>
                </a:moveTo>
                <a:lnTo>
                  <a:pt x="1373473" y="0"/>
                </a:lnTo>
                <a:lnTo>
                  <a:pt x="1373473" y="1512080"/>
                </a:lnTo>
                <a:lnTo>
                  <a:pt x="0" y="15120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Tree>
    <p:extLst>
      <p:ext uri="{BB962C8B-B14F-4D97-AF65-F5344CB8AC3E}">
        <p14:creationId xmlns:p14="http://schemas.microsoft.com/office/powerpoint/2010/main" val="2983199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D20A6-D808-C966-F589-B46F40F5C56C}"/>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FF42C97-663E-552B-2036-8C4E2E00B46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71899E6B-9F62-C4A3-81C5-70BA1B44B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6AA555A-18A9-B0E3-AD4B-2C9297E7A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8F8F1BB-7606-0491-5E54-11526C6A7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3AB1352C-DA71-C31B-C415-3E311433CA3A}"/>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8D26D592-BB7E-27DB-C9CD-DE8AABDE7048}"/>
              </a:ext>
            </a:extLst>
          </p:cNvPr>
          <p:cNvSpPr txBox="1"/>
          <p:nvPr/>
        </p:nvSpPr>
        <p:spPr>
          <a:xfrm>
            <a:off x="1718608" y="1393161"/>
            <a:ext cx="8754778" cy="461665"/>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Use reusable options where appropriate.</a:t>
            </a:r>
          </a:p>
        </p:txBody>
      </p:sp>
      <p:sp>
        <p:nvSpPr>
          <p:cNvPr id="2" name="Oval 1">
            <a:extLst>
              <a:ext uri="{FF2B5EF4-FFF2-40B4-BE49-F238E27FC236}">
                <a16:creationId xmlns:a16="http://schemas.microsoft.com/office/drawing/2014/main" id="{B9AEBA3F-1A22-AA7F-5333-485C09E8F701}"/>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5FE3752-06FE-CB7F-D1D5-37BD002120B1}"/>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6B0890B-C0AD-C58B-04FC-F31248855BE8}"/>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F6DF2BB0-EC8D-806B-08F3-EC5CC5CED2E5}"/>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B0F6E237-FC22-54C5-60BF-73767BF86E2F}"/>
              </a:ext>
            </a:extLst>
          </p:cNvPr>
          <p:cNvSpPr txBox="1"/>
          <p:nvPr/>
        </p:nvSpPr>
        <p:spPr>
          <a:xfrm>
            <a:off x="681558" y="4177429"/>
            <a:ext cx="2265502"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cloth fabric alternatives to SUPs, including clothes, barriers, and cleaning items.</a:t>
            </a:r>
          </a:p>
        </p:txBody>
      </p:sp>
      <p:sp>
        <p:nvSpPr>
          <p:cNvPr id="4" name="TextBox 3">
            <a:extLst>
              <a:ext uri="{FF2B5EF4-FFF2-40B4-BE49-F238E27FC236}">
                <a16:creationId xmlns:a16="http://schemas.microsoft.com/office/drawing/2014/main" id="{74B7D5CA-531A-A35F-8073-BD50DDCA67C9}"/>
              </a:ext>
            </a:extLst>
          </p:cNvPr>
          <p:cNvSpPr txBox="1"/>
          <p:nvPr/>
        </p:nvSpPr>
        <p:spPr>
          <a:xfrm>
            <a:off x="3466292" y="4177429"/>
            <a:ext cx="2404956"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Reusable PPE: laboratory coats to replace aprons, reusable face shields, and patient bibs.</a:t>
            </a:r>
            <a:endParaRPr lang="en-US" sz="1400">
              <a:solidFill>
                <a:srgbClr val="000000"/>
              </a:solidFill>
              <a:latin typeface="Arial" panose="020B0604020202020204" pitchFamily="34" charset="0"/>
              <a:ea typeface="Arial"/>
              <a:cs typeface="Arial" panose="020B0604020202020204" pitchFamily="34" charset="0"/>
              <a:sym typeface="Arial"/>
            </a:endParaRPr>
          </a:p>
        </p:txBody>
      </p:sp>
      <p:sp>
        <p:nvSpPr>
          <p:cNvPr id="12" name="TextBox 11">
            <a:extLst>
              <a:ext uri="{FF2B5EF4-FFF2-40B4-BE49-F238E27FC236}">
                <a16:creationId xmlns:a16="http://schemas.microsoft.com/office/drawing/2014/main" id="{BFE3B6C0-C9B7-B467-3FEE-35EBBCDAD2D4}"/>
              </a:ext>
            </a:extLst>
          </p:cNvPr>
          <p:cNvSpPr txBox="1"/>
          <p:nvPr/>
        </p:nvSpPr>
        <p:spPr>
          <a:xfrm>
            <a:off x="6367237" y="4177429"/>
            <a:ext cx="2311988" cy="47705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washable cups, dishes, and cutlery.</a:t>
            </a:r>
          </a:p>
        </p:txBody>
      </p:sp>
      <p:sp>
        <p:nvSpPr>
          <p:cNvPr id="13" name="TextBox 12">
            <a:extLst>
              <a:ext uri="{FF2B5EF4-FFF2-40B4-BE49-F238E27FC236}">
                <a16:creationId xmlns:a16="http://schemas.microsoft.com/office/drawing/2014/main" id="{4360071C-AF6C-4CAA-F10A-B64AE16FED69}"/>
              </a:ext>
            </a:extLst>
          </p:cNvPr>
          <p:cNvSpPr txBox="1"/>
          <p:nvPr/>
        </p:nvSpPr>
        <p:spPr>
          <a:xfrm>
            <a:off x="917521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panose="020B0604020202020204" pitchFamily="34" charset="0"/>
                <a:ea typeface="Arial"/>
                <a:cs typeface="Arial" panose="020B0604020202020204" pitchFamily="34" charset="0"/>
                <a:sym typeface="Arial"/>
              </a:rPr>
              <a:t>Reusable instruments (impression trays, suction tips, matrix band retainers).</a:t>
            </a:r>
          </a:p>
        </p:txBody>
      </p:sp>
      <p:pic>
        <p:nvPicPr>
          <p:cNvPr id="17" name="Picture 16" descr="A pink and blue rolled up towel&#10;&#10;AI-generated content may be incorrect.">
            <a:extLst>
              <a:ext uri="{FF2B5EF4-FFF2-40B4-BE49-F238E27FC236}">
                <a16:creationId xmlns:a16="http://schemas.microsoft.com/office/drawing/2014/main" id="{E9E1519C-D11E-13C4-70CF-4E3F33C36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4700" y="2814244"/>
            <a:ext cx="853766" cy="855365"/>
          </a:xfrm>
          <a:prstGeom prst="rect">
            <a:avLst/>
          </a:prstGeom>
        </p:spPr>
      </p:pic>
      <p:pic>
        <p:nvPicPr>
          <p:cNvPr id="19" name="Picture 18" descr="A pink and blue coat&#10;&#10;AI-generated content may be incorrect.">
            <a:extLst>
              <a:ext uri="{FF2B5EF4-FFF2-40B4-BE49-F238E27FC236}">
                <a16:creationId xmlns:a16="http://schemas.microsoft.com/office/drawing/2014/main" id="{BFCF7AF1-3393-C2B9-FD17-03ADB1B23B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2231" y="2764341"/>
            <a:ext cx="1053077" cy="1053077"/>
          </a:xfrm>
          <a:prstGeom prst="rect">
            <a:avLst/>
          </a:prstGeom>
        </p:spPr>
      </p:pic>
      <p:pic>
        <p:nvPicPr>
          <p:cNvPr id="21" name="Picture 20" descr="A bowl and a spoon with a fork&#10;&#10;AI-generated content may be incorrect.">
            <a:extLst>
              <a:ext uri="{FF2B5EF4-FFF2-40B4-BE49-F238E27FC236}">
                <a16:creationId xmlns:a16="http://schemas.microsoft.com/office/drawing/2014/main" id="{A85DC68A-131B-9C10-F7A0-FCC2CBC4C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5934" y="2790843"/>
            <a:ext cx="978733" cy="978733"/>
          </a:xfrm>
          <a:prstGeom prst="rect">
            <a:avLst/>
          </a:prstGeom>
        </p:spPr>
      </p:pic>
      <p:pic>
        <p:nvPicPr>
          <p:cNvPr id="23" name="Picture 22" descr="A group of dental tools&#10;&#10;AI-generated content may be incorrect.">
            <a:extLst>
              <a:ext uri="{FF2B5EF4-FFF2-40B4-BE49-F238E27FC236}">
                <a16:creationId xmlns:a16="http://schemas.microsoft.com/office/drawing/2014/main" id="{3010783D-0E0F-63CD-1797-6FEA4B176D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3284" y="2898348"/>
            <a:ext cx="798156" cy="798156"/>
          </a:xfrm>
          <a:prstGeom prst="rect">
            <a:avLst/>
          </a:prstGeom>
        </p:spPr>
      </p:pic>
    </p:spTree>
    <p:extLst>
      <p:ext uri="{BB962C8B-B14F-4D97-AF65-F5344CB8AC3E}">
        <p14:creationId xmlns:p14="http://schemas.microsoft.com/office/powerpoint/2010/main" val="160388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BB16F-D756-A4CE-5CFB-FD72567C006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3082797-A5CD-06B4-1D0A-BD6798E91F1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C4F2E8B-EFFF-8DE3-00D9-AEEB5EC59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193F85F-773D-7713-B596-9400B6569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92946C2-EF51-BD08-33A6-5D7B2E73C2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99D25CB-11FE-BB9F-8C31-45178FFE4BD9}"/>
              </a:ext>
            </a:extLst>
          </p:cNvPr>
          <p:cNvSpPr/>
          <p:nvPr/>
        </p:nvSpPr>
        <p:spPr>
          <a:xfrm>
            <a:off x="82218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78114EC-A46F-51A4-5788-9A8C5332F163}"/>
              </a:ext>
            </a:extLst>
          </p:cNvPr>
          <p:cNvSpPr/>
          <p:nvPr/>
        </p:nvSpPr>
        <p:spPr>
          <a:xfrm>
            <a:off x="53697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47F3FB0-FF2C-A0A2-6463-19F2424D601B}"/>
              </a:ext>
            </a:extLst>
          </p:cNvPr>
          <p:cNvSpPr/>
          <p:nvPr/>
        </p:nvSpPr>
        <p:spPr>
          <a:xfrm>
            <a:off x="25176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4CD5965E-3985-1BBE-5D5D-20CBC9FA6E3A}"/>
              </a:ext>
            </a:extLst>
          </p:cNvPr>
          <p:cNvSpPr/>
          <p:nvPr/>
        </p:nvSpPr>
        <p:spPr>
          <a:xfrm>
            <a:off x="6799314" y="42291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A4B92AE-1D59-F46F-6067-510920D42C51}"/>
              </a:ext>
            </a:extLst>
          </p:cNvPr>
          <p:cNvSpPr/>
          <p:nvPr/>
        </p:nvSpPr>
        <p:spPr>
          <a:xfrm>
            <a:off x="3970171" y="424135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DD41511C-6E2F-FF20-B537-4FB8E5362754}"/>
              </a:ext>
            </a:extLst>
          </p:cNvPr>
          <p:cNvSpPr txBox="1"/>
          <p:nvPr/>
        </p:nvSpPr>
        <p:spPr>
          <a:xfrm>
            <a:off x="2161160" y="3391093"/>
            <a:ext cx="21876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your waste and recycle.</a:t>
            </a:r>
          </a:p>
        </p:txBody>
      </p:sp>
      <p:sp>
        <p:nvSpPr>
          <p:cNvPr id="21" name="TextBox 20">
            <a:extLst>
              <a:ext uri="{FF2B5EF4-FFF2-40B4-BE49-F238E27FC236}">
                <a16:creationId xmlns:a16="http://schemas.microsoft.com/office/drawing/2014/main" id="{E8D01FEC-98EC-8EC8-B02E-0C943D5D3E67}"/>
              </a:ext>
            </a:extLst>
          </p:cNvPr>
          <p:cNvSpPr txBox="1"/>
          <p:nvPr/>
        </p:nvSpPr>
        <p:spPr>
          <a:xfrm>
            <a:off x="4893522" y="3391093"/>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Ensure your items are recyclable, quality over quantity.</a:t>
            </a:r>
          </a:p>
        </p:txBody>
      </p:sp>
      <p:sp>
        <p:nvSpPr>
          <p:cNvPr id="22" name="TextBox 21">
            <a:extLst>
              <a:ext uri="{FF2B5EF4-FFF2-40B4-BE49-F238E27FC236}">
                <a16:creationId xmlns:a16="http://schemas.microsoft.com/office/drawing/2014/main" id="{B37581D4-9B6A-870F-9C37-9B73304E47B5}"/>
              </a:ext>
            </a:extLst>
          </p:cNvPr>
          <p:cNvSpPr txBox="1"/>
          <p:nvPr/>
        </p:nvSpPr>
        <p:spPr>
          <a:xfrm>
            <a:off x="7752701" y="339286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 awareness and liaise with local authorities and support groups.</a:t>
            </a:r>
          </a:p>
        </p:txBody>
      </p:sp>
      <p:sp>
        <p:nvSpPr>
          <p:cNvPr id="27" name="TextBox 26">
            <a:extLst>
              <a:ext uri="{FF2B5EF4-FFF2-40B4-BE49-F238E27FC236}">
                <a16:creationId xmlns:a16="http://schemas.microsoft.com/office/drawing/2014/main" id="{CF121D81-FAD9-4125-114C-9174B094CE11}"/>
              </a:ext>
            </a:extLst>
          </p:cNvPr>
          <p:cNvSpPr txBox="1"/>
          <p:nvPr/>
        </p:nvSpPr>
        <p:spPr>
          <a:xfrm>
            <a:off x="3038512" y="5857859"/>
            <a:ext cx="33064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use pre-existing community recycling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to recycle separated paper and plastic parts of autoclavable bags and packaging.</a:t>
            </a:r>
          </a:p>
        </p:txBody>
      </p:sp>
      <p:sp>
        <p:nvSpPr>
          <p:cNvPr id="29" name="TextBox 28">
            <a:extLst>
              <a:ext uri="{FF2B5EF4-FFF2-40B4-BE49-F238E27FC236}">
                <a16:creationId xmlns:a16="http://schemas.microsoft.com/office/drawing/2014/main" id="{9751A67D-B5DA-D0D3-2AA0-063BB2BB014E}"/>
              </a:ext>
            </a:extLst>
          </p:cNvPr>
          <p:cNvSpPr txBox="1"/>
          <p:nvPr/>
        </p:nvSpPr>
        <p:spPr>
          <a:xfrm>
            <a:off x="6448775" y="5861235"/>
            <a:ext cx="215362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office waste such as plastics, paper and medical shredding, and printer cartridges.</a:t>
            </a:r>
          </a:p>
        </p:txBody>
      </p:sp>
      <p:sp>
        <p:nvSpPr>
          <p:cNvPr id="7" name="TextBox 6">
            <a:extLst>
              <a:ext uri="{FF2B5EF4-FFF2-40B4-BE49-F238E27FC236}">
                <a16:creationId xmlns:a16="http://schemas.microsoft.com/office/drawing/2014/main" id="{6AB75EE5-73CC-CFC5-503D-434233687A63}"/>
              </a:ext>
            </a:extLst>
          </p:cNvPr>
          <p:cNvSpPr txBox="1"/>
          <p:nvPr/>
        </p:nvSpPr>
        <p:spPr>
          <a:xfrm>
            <a:off x="913683" y="904604"/>
            <a:ext cx="10483281" cy="677108"/>
          </a:xfrm>
          <a:prstGeom prst="rect">
            <a:avLst/>
          </a:prstGeom>
          <a:noFill/>
        </p:spPr>
        <p:txBody>
          <a:bodyPr wrap="square" rtlCol="0">
            <a:spAutoFit/>
          </a:bodyPr>
          <a:lstStyle/>
          <a:p>
            <a:pPr algn="ctr"/>
            <a:r>
              <a:rPr lang="en-US" sz="1900">
                <a:solidFill>
                  <a:srgbClr val="ED1B2E"/>
                </a:solidFill>
                <a:latin typeface="Arial" panose="020B0604020202020204" pitchFamily="34" charset="0"/>
                <a:cs typeface="Arial" panose="020B0604020202020204" pitchFamily="34" charset="0"/>
              </a:rPr>
              <a:t>A shift from a wasteful linear economy to a more sustainable circular economy in oral</a:t>
            </a:r>
          </a:p>
          <a:p>
            <a:pPr algn="ctr"/>
            <a:r>
              <a:rPr lang="en-US" sz="1900">
                <a:solidFill>
                  <a:srgbClr val="ED1B2E"/>
                </a:solidFill>
                <a:latin typeface="Arial" panose="020B0604020202020204" pitchFamily="34" charset="0"/>
                <a:cs typeface="Arial" panose="020B0604020202020204" pitchFamily="34" charset="0"/>
              </a:rPr>
              <a:t>healthcare is possible by proactively seeking and implementing recycling opportunities.</a:t>
            </a:r>
          </a:p>
        </p:txBody>
      </p:sp>
      <p:sp>
        <p:nvSpPr>
          <p:cNvPr id="5" name="Freeform 17">
            <a:extLst>
              <a:ext uri="{FF2B5EF4-FFF2-40B4-BE49-F238E27FC236}">
                <a16:creationId xmlns:a16="http://schemas.microsoft.com/office/drawing/2014/main" id="{C7E6559E-332B-540D-1CFE-950CE851BD5B}"/>
              </a:ext>
            </a:extLst>
          </p:cNvPr>
          <p:cNvSpPr/>
          <p:nvPr/>
        </p:nvSpPr>
        <p:spPr>
          <a:xfrm>
            <a:off x="2689062" y="1964170"/>
            <a:ext cx="1109669" cy="1073604"/>
          </a:xfrm>
          <a:custGeom>
            <a:avLst/>
            <a:gdLst/>
            <a:ahLst/>
            <a:cxnLst/>
            <a:rect l="l" t="t" r="r" b="b"/>
            <a:pathLst>
              <a:path w="1664503" h="1610406">
                <a:moveTo>
                  <a:pt x="0" y="0"/>
                </a:moveTo>
                <a:lnTo>
                  <a:pt x="1664503" y="0"/>
                </a:lnTo>
                <a:lnTo>
                  <a:pt x="1664503" y="1610406"/>
                </a:lnTo>
                <a:lnTo>
                  <a:pt x="0" y="1610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D9D907D3-7EE6-826B-DBD2-4A1062754304}"/>
              </a:ext>
            </a:extLst>
          </p:cNvPr>
          <p:cNvSpPr/>
          <p:nvPr/>
        </p:nvSpPr>
        <p:spPr>
          <a:xfrm rot="2700000">
            <a:off x="8494192" y="2005432"/>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24D5F531-202D-A154-AE39-EB574192B129}"/>
              </a:ext>
            </a:extLst>
          </p:cNvPr>
          <p:cNvSpPr/>
          <p:nvPr/>
        </p:nvSpPr>
        <p:spPr>
          <a:xfrm>
            <a:off x="5556554" y="1976347"/>
            <a:ext cx="1098692" cy="1049251"/>
          </a:xfrm>
          <a:custGeom>
            <a:avLst/>
            <a:gdLst/>
            <a:ahLst/>
            <a:cxnLst/>
            <a:rect l="l" t="t" r="r" b="b"/>
            <a:pathLst>
              <a:path w="1648038" h="1573876">
                <a:moveTo>
                  <a:pt x="0" y="0"/>
                </a:moveTo>
                <a:lnTo>
                  <a:pt x="1648038" y="0"/>
                </a:lnTo>
                <a:lnTo>
                  <a:pt x="1648038" y="1573876"/>
                </a:lnTo>
                <a:lnTo>
                  <a:pt x="0" y="15738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1644080A-28F4-EC45-7803-ED9CE5DC4437}"/>
              </a:ext>
            </a:extLst>
          </p:cNvPr>
          <p:cNvSpPr/>
          <p:nvPr/>
        </p:nvSpPr>
        <p:spPr>
          <a:xfrm>
            <a:off x="5837292" y="2186643"/>
            <a:ext cx="537217" cy="628659"/>
          </a:xfrm>
          <a:custGeom>
            <a:avLst/>
            <a:gdLst/>
            <a:ahLst/>
            <a:cxnLst/>
            <a:rect l="l" t="t" r="r" b="b"/>
            <a:pathLst>
              <a:path w="805826" h="942988">
                <a:moveTo>
                  <a:pt x="0" y="0"/>
                </a:moveTo>
                <a:lnTo>
                  <a:pt x="805826" y="0"/>
                </a:lnTo>
                <a:lnTo>
                  <a:pt x="805826" y="942988"/>
                </a:lnTo>
                <a:lnTo>
                  <a:pt x="0" y="942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2">
            <a:extLst>
              <a:ext uri="{FF2B5EF4-FFF2-40B4-BE49-F238E27FC236}">
                <a16:creationId xmlns:a16="http://schemas.microsoft.com/office/drawing/2014/main" id="{A55D2F73-A6E3-D64B-AECE-A7FC11FE968F}"/>
              </a:ext>
            </a:extLst>
          </p:cNvPr>
          <p:cNvSpPr/>
          <p:nvPr/>
        </p:nvSpPr>
        <p:spPr>
          <a:xfrm>
            <a:off x="4114388" y="4382974"/>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3">
            <a:extLst>
              <a:ext uri="{FF2B5EF4-FFF2-40B4-BE49-F238E27FC236}">
                <a16:creationId xmlns:a16="http://schemas.microsoft.com/office/drawing/2014/main" id="{AD74C1A2-1B3E-FD1D-C3DD-648CE6132046}"/>
              </a:ext>
            </a:extLst>
          </p:cNvPr>
          <p:cNvGrpSpPr/>
          <p:nvPr/>
        </p:nvGrpSpPr>
        <p:grpSpPr>
          <a:xfrm>
            <a:off x="7022645" y="4452508"/>
            <a:ext cx="1005885" cy="1005885"/>
            <a:chOff x="0" y="0"/>
            <a:chExt cx="2011771" cy="2011771"/>
          </a:xfrm>
        </p:grpSpPr>
        <p:sp>
          <p:nvSpPr>
            <p:cNvPr id="43" name="Freeform 24">
              <a:extLst>
                <a:ext uri="{FF2B5EF4-FFF2-40B4-BE49-F238E27FC236}">
                  <a16:creationId xmlns:a16="http://schemas.microsoft.com/office/drawing/2014/main" id="{15881053-8FB8-1AEE-C5E9-621046140DFA}"/>
                </a:ext>
              </a:extLst>
            </p:cNvPr>
            <p:cNvSpPr/>
            <p:nvPr/>
          </p:nvSpPr>
          <p:spPr>
            <a:xfrm>
              <a:off x="0" y="0"/>
              <a:ext cx="2011771" cy="2011771"/>
            </a:xfrm>
            <a:custGeom>
              <a:avLst/>
              <a:gdLst/>
              <a:ahLst/>
              <a:cxnLst/>
              <a:rect l="l" t="t" r="r" b="b"/>
              <a:pathLst>
                <a:path w="2011771" h="2011771">
                  <a:moveTo>
                    <a:pt x="0" y="0"/>
                  </a:moveTo>
                  <a:lnTo>
                    <a:pt x="2011771" y="0"/>
                  </a:lnTo>
                  <a:lnTo>
                    <a:pt x="2011771" y="2011771"/>
                  </a:lnTo>
                  <a:lnTo>
                    <a:pt x="0" y="20117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4" name="AutoShape 25">
              <a:extLst>
                <a:ext uri="{FF2B5EF4-FFF2-40B4-BE49-F238E27FC236}">
                  <a16:creationId xmlns:a16="http://schemas.microsoft.com/office/drawing/2014/main" id="{6F7970BE-B0E8-E7AE-3207-947B208980B9}"/>
                </a:ext>
              </a:extLst>
            </p:cNvPr>
            <p:cNvSpPr/>
            <p:nvPr/>
          </p:nvSpPr>
          <p:spPr>
            <a:xfrm>
              <a:off x="679252" y="1415971"/>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5" name="AutoShape 26">
              <a:extLst>
                <a:ext uri="{FF2B5EF4-FFF2-40B4-BE49-F238E27FC236}">
                  <a16:creationId xmlns:a16="http://schemas.microsoft.com/office/drawing/2014/main" id="{3414121B-07F4-5687-159A-ACC2EA30ED51}"/>
                </a:ext>
              </a:extLst>
            </p:cNvPr>
            <p:cNvSpPr/>
            <p:nvPr/>
          </p:nvSpPr>
          <p:spPr>
            <a:xfrm>
              <a:off x="679252" y="1539807"/>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6" name="AutoShape 27">
              <a:extLst>
                <a:ext uri="{FF2B5EF4-FFF2-40B4-BE49-F238E27FC236}">
                  <a16:creationId xmlns:a16="http://schemas.microsoft.com/office/drawing/2014/main" id="{8AF9D6FA-0333-D774-4C7F-A2FCE1C525D7}"/>
                </a:ext>
              </a:extLst>
            </p:cNvPr>
            <p:cNvSpPr/>
            <p:nvPr/>
          </p:nvSpPr>
          <p:spPr>
            <a:xfrm>
              <a:off x="679252" y="1663643"/>
              <a:ext cx="653267" cy="0"/>
            </a:xfrm>
            <a:prstGeom prst="line">
              <a:avLst/>
            </a:prstGeom>
            <a:ln w="50800" cap="flat">
              <a:solidFill>
                <a:srgbClr val="114C8E"/>
              </a:solidFill>
              <a:prstDash val="solid"/>
              <a:headEnd type="none" w="sm" len="sm"/>
              <a:tailEnd type="none" w="sm" len="sm"/>
            </a:ln>
          </p:spPr>
          <p:txBody>
            <a:bodyPr/>
            <a:lstStyle/>
            <a:p>
              <a:endParaRPr lang="en-GB" sz="800"/>
            </a:p>
          </p:txBody>
        </p:sp>
      </p:grpSp>
      <p:sp>
        <p:nvSpPr>
          <p:cNvPr id="19" name="TextBox 18">
            <a:extLst>
              <a:ext uri="{FF2B5EF4-FFF2-40B4-BE49-F238E27FC236}">
                <a16:creationId xmlns:a16="http://schemas.microsoft.com/office/drawing/2014/main" id="{77EDA361-6100-63D7-FB7D-19FA28C7FBE5}"/>
              </a:ext>
            </a:extLst>
          </p:cNvPr>
          <p:cNvSpPr txBox="1"/>
          <p:nvPr/>
        </p:nvSpPr>
        <p:spPr>
          <a:xfrm>
            <a:off x="2607128" y="20349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251403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79C9B-289C-DFD5-1A00-0A771AE20ACA}"/>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A002D6-76C2-3E7D-F484-76458A877E7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4E687C8-733D-CA4D-23ED-8BAA836178DE}"/>
              </a:ext>
            </a:extLst>
          </p:cNvPr>
          <p:cNvSpPr txBox="1"/>
          <p:nvPr/>
        </p:nvSpPr>
        <p:spPr>
          <a:xfrm>
            <a:off x="477556" y="3557243"/>
            <a:ext cx="9442851"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Good Quality </a:t>
            </a:r>
          </a:p>
          <a:p>
            <a:r>
              <a:rPr lang="en-US" sz="5400" b="1" dirty="0">
                <a:solidFill>
                  <a:srgbClr val="00538F"/>
                </a:solidFill>
                <a:latin typeface="Arial" panose="020B0604020202020204" pitchFamily="34" charset="0"/>
                <a:cs typeface="Arial" panose="020B0604020202020204" pitchFamily="34" charset="0"/>
              </a:rPr>
              <a:t>Oral Healthcare</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700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E6A0C-4881-DC54-2344-3D3838EC39E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0B802D3-703A-47D3-CBF4-C6561CF34E15}"/>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D92475D7-FA33-CEB3-C040-1275C8DD9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F4A637-C014-A67A-EE35-B0F8A5EC0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4713E21F-5A73-FFA4-541A-74AA24D4A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0D801FD3-8075-51D3-E3C5-4945002BA92A}"/>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FE0A48D-1219-F41D-B81F-37988ED76677}"/>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9B9DEAD7-6E14-9743-89DA-6BFD5CA26256}"/>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B3EAFF4-6F01-AD0B-7ACD-37282CCECC83}"/>
              </a:ext>
            </a:extLst>
          </p:cNvPr>
          <p:cNvSpPr txBox="1"/>
          <p:nvPr/>
        </p:nvSpPr>
        <p:spPr>
          <a:xfrm>
            <a:off x="1420775"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patient</a:t>
            </a:r>
            <a:endParaRPr lang="en-US" sz="200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E7FC6F43-F47F-7331-5CA3-99C1358952D9}"/>
              </a:ext>
            </a:extLst>
          </p:cNvPr>
          <p:cNvSpPr txBox="1"/>
          <p:nvPr/>
        </p:nvSpPr>
        <p:spPr>
          <a:xfrm>
            <a:off x="4893522"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profession</a:t>
            </a:r>
            <a:endParaRPr lang="en-US" sz="2000">
              <a:solidFill>
                <a:srgbClr val="000000"/>
              </a:solidFill>
              <a:latin typeface="Arial"/>
              <a:ea typeface="Arial"/>
              <a:cs typeface="Arial"/>
              <a:sym typeface="Arial"/>
            </a:endParaRPr>
          </a:p>
        </p:txBody>
      </p:sp>
      <p:sp>
        <p:nvSpPr>
          <p:cNvPr id="12" name="TextBox 11">
            <a:extLst>
              <a:ext uri="{FF2B5EF4-FFF2-40B4-BE49-F238E27FC236}">
                <a16:creationId xmlns:a16="http://schemas.microsoft.com/office/drawing/2014/main" id="{080151F5-4125-1B20-271E-202870F3B39D}"/>
              </a:ext>
            </a:extLst>
          </p:cNvPr>
          <p:cNvSpPr txBox="1"/>
          <p:nvPr/>
        </p:nvSpPr>
        <p:spPr>
          <a:xfrm>
            <a:off x="8382393"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environment</a:t>
            </a:r>
            <a:endParaRPr lang="en-US" sz="2000">
              <a:solidFill>
                <a:srgbClr val="000000"/>
              </a:solidFill>
              <a:latin typeface="Arial"/>
              <a:ea typeface="Arial"/>
              <a:cs typeface="Arial"/>
              <a:sym typeface="Arial"/>
            </a:endParaRPr>
          </a:p>
        </p:txBody>
      </p:sp>
      <p:sp>
        <p:nvSpPr>
          <p:cNvPr id="19" name="Freeform 11">
            <a:extLst>
              <a:ext uri="{FF2B5EF4-FFF2-40B4-BE49-F238E27FC236}">
                <a16:creationId xmlns:a16="http://schemas.microsoft.com/office/drawing/2014/main" id="{09839C5F-C792-1A34-9B87-29498E38A12D}"/>
              </a:ext>
            </a:extLst>
          </p:cNvPr>
          <p:cNvSpPr/>
          <p:nvPr/>
        </p:nvSpPr>
        <p:spPr>
          <a:xfrm>
            <a:off x="5646138" y="2783291"/>
            <a:ext cx="899724" cy="1020963"/>
          </a:xfrm>
          <a:custGeom>
            <a:avLst/>
            <a:gdLst/>
            <a:ahLst/>
            <a:cxnLst/>
            <a:rect l="l" t="t" r="r" b="b"/>
            <a:pathLst>
              <a:path w="1349586" h="1531445">
                <a:moveTo>
                  <a:pt x="0" y="0"/>
                </a:moveTo>
                <a:lnTo>
                  <a:pt x="1349586" y="0"/>
                </a:lnTo>
                <a:lnTo>
                  <a:pt x="1349586" y="1531445"/>
                </a:lnTo>
                <a:lnTo>
                  <a:pt x="0" y="15314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0" name="Freeform 12">
            <a:extLst>
              <a:ext uri="{FF2B5EF4-FFF2-40B4-BE49-F238E27FC236}">
                <a16:creationId xmlns:a16="http://schemas.microsoft.com/office/drawing/2014/main" id="{C943E966-8F8F-0633-A685-6F721DC50BD4}"/>
              </a:ext>
            </a:extLst>
          </p:cNvPr>
          <p:cNvSpPr/>
          <p:nvPr/>
        </p:nvSpPr>
        <p:spPr>
          <a:xfrm>
            <a:off x="2127056" y="2785564"/>
            <a:ext cx="1034230" cy="1034230"/>
          </a:xfrm>
          <a:custGeom>
            <a:avLst/>
            <a:gdLst/>
            <a:ahLst/>
            <a:cxnLst/>
            <a:rect l="l" t="t" r="r" b="b"/>
            <a:pathLst>
              <a:path w="1551345" h="1551345">
                <a:moveTo>
                  <a:pt x="0" y="0"/>
                </a:moveTo>
                <a:lnTo>
                  <a:pt x="1551345" y="0"/>
                </a:lnTo>
                <a:lnTo>
                  <a:pt x="1551345" y="1551346"/>
                </a:lnTo>
                <a:lnTo>
                  <a:pt x="0" y="1551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1" name="Freeform 13">
            <a:extLst>
              <a:ext uri="{FF2B5EF4-FFF2-40B4-BE49-F238E27FC236}">
                <a16:creationId xmlns:a16="http://schemas.microsoft.com/office/drawing/2014/main" id="{87CDAEA0-36C6-6E5F-ABB2-AB90D44DAB24}"/>
              </a:ext>
            </a:extLst>
          </p:cNvPr>
          <p:cNvSpPr/>
          <p:nvPr/>
        </p:nvSpPr>
        <p:spPr>
          <a:xfrm>
            <a:off x="9034250" y="2783290"/>
            <a:ext cx="1027161" cy="996347"/>
          </a:xfrm>
          <a:custGeom>
            <a:avLst/>
            <a:gdLst/>
            <a:ahLst/>
            <a:cxnLst/>
            <a:rect l="l" t="t" r="r" b="b"/>
            <a:pathLst>
              <a:path w="1540742" h="1494520">
                <a:moveTo>
                  <a:pt x="0" y="0"/>
                </a:moveTo>
                <a:lnTo>
                  <a:pt x="1540742" y="0"/>
                </a:lnTo>
                <a:lnTo>
                  <a:pt x="1540742" y="1494520"/>
                </a:lnTo>
                <a:lnTo>
                  <a:pt x="0" y="14945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A4A3A043-D28E-CA82-9DFC-54F168656D28}"/>
              </a:ext>
            </a:extLst>
          </p:cNvPr>
          <p:cNvSpPr txBox="1"/>
          <p:nvPr/>
        </p:nvSpPr>
        <p:spPr>
          <a:xfrm>
            <a:off x="1492980" y="1496408"/>
            <a:ext cx="9182795" cy="523220"/>
          </a:xfrm>
          <a:prstGeom prst="rect">
            <a:avLst/>
          </a:prstGeom>
          <a:noFill/>
        </p:spPr>
        <p:txBody>
          <a:bodyPr wrap="square" rtlCol="0">
            <a:spAutoFit/>
          </a:bodyPr>
          <a:lstStyle/>
          <a:p>
            <a:pPr algn="ctr"/>
            <a:r>
              <a:rPr lang="en-US" sz="2800">
                <a:solidFill>
                  <a:srgbClr val="ED1B2E"/>
                </a:solidFill>
                <a:latin typeface="Arial" panose="020B0604020202020204" pitchFamily="34" charset="0"/>
                <a:cs typeface="Arial" panose="020B0604020202020204" pitchFamily="34" charset="0"/>
              </a:rPr>
              <a:t>Good quality oral healthcare is…</a:t>
            </a:r>
          </a:p>
        </p:txBody>
      </p:sp>
      <p:sp>
        <p:nvSpPr>
          <p:cNvPr id="5" name="TextBox 4">
            <a:extLst>
              <a:ext uri="{FF2B5EF4-FFF2-40B4-BE49-F238E27FC236}">
                <a16:creationId xmlns:a16="http://schemas.microsoft.com/office/drawing/2014/main" id="{FF809C4C-BDDF-B0FE-647C-12521ECED48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24061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7F4BD-B8D0-FB84-43B5-C2903D1335C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0CC64BD-F83C-EF02-438D-9B53A270649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593E1B70-561E-FB0A-E39F-D8DAD8027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47B158C-BDF2-00F7-12A4-3A0475FC0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1D4B477-4393-0629-59CD-3B45099C9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4A91A88-45B3-D60B-71D6-31C2DE6C3CA5}"/>
              </a:ext>
            </a:extLst>
          </p:cNvPr>
          <p:cNvSpPr txBox="1"/>
          <p:nvPr/>
        </p:nvSpPr>
        <p:spPr>
          <a:xfrm>
            <a:off x="1504599" y="1279817"/>
            <a:ext cx="9182795"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 reduction in the need for professional-led interventions is achieved through disease prevention. This is the single most environmentally sustainable measure.</a:t>
            </a:r>
          </a:p>
        </p:txBody>
      </p:sp>
      <p:sp>
        <p:nvSpPr>
          <p:cNvPr id="4" name="Oval 3">
            <a:extLst>
              <a:ext uri="{FF2B5EF4-FFF2-40B4-BE49-F238E27FC236}">
                <a16:creationId xmlns:a16="http://schemas.microsoft.com/office/drawing/2014/main" id="{C4A2CB1A-A818-FB21-6DE8-DA9868E54A99}"/>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05651BF-2066-8E0D-8F96-D338AB49037B}"/>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45106E2B-BBA8-DD22-49B7-56AAE30FC378}"/>
              </a:ext>
            </a:extLst>
          </p:cNvPr>
          <p:cNvSpPr txBox="1"/>
          <p:nvPr/>
        </p:nvSpPr>
        <p:spPr>
          <a:xfrm>
            <a:off x="2708392" y="4325494"/>
            <a:ext cx="274003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a:t>
            </a:r>
            <a:r>
              <a:rPr lang="en-GB" sz="1400">
                <a:solidFill>
                  <a:srgbClr val="000000"/>
                </a:solidFill>
                <a:latin typeface="Arial"/>
                <a:ea typeface="Arial"/>
                <a:cs typeface="Arial"/>
                <a:sym typeface="Arial"/>
              </a:rPr>
              <a:t>reduces waste generation and the need to use energy and resources</a:t>
            </a:r>
            <a:r>
              <a:rPr lang="en-US" sz="1400">
                <a:solidFill>
                  <a:srgbClr val="000000"/>
                </a:solidFill>
                <a:latin typeface="Arial"/>
                <a:ea typeface="Arial"/>
                <a:cs typeface="Arial"/>
                <a:sym typeface="Arial"/>
              </a:rPr>
              <a:t> at all points of the oral healthcare supply chain.  </a:t>
            </a:r>
          </a:p>
        </p:txBody>
      </p:sp>
      <p:sp>
        <p:nvSpPr>
          <p:cNvPr id="12" name="TextBox 11">
            <a:extLst>
              <a:ext uri="{FF2B5EF4-FFF2-40B4-BE49-F238E27FC236}">
                <a16:creationId xmlns:a16="http://schemas.microsoft.com/office/drawing/2014/main" id="{F93C3D68-6793-985E-C922-E3AA3BC755E2}"/>
              </a:ext>
            </a:extLst>
          </p:cNvPr>
          <p:cNvSpPr txBox="1"/>
          <p:nvPr/>
        </p:nvSpPr>
        <p:spPr>
          <a:xfrm>
            <a:off x="6784762" y="4325494"/>
            <a:ext cx="266839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provision of oral healthcare in all settings should focus on the fundamental messages of oral health promotion and disease prevention.</a:t>
            </a:r>
          </a:p>
        </p:txBody>
      </p:sp>
      <p:grpSp>
        <p:nvGrpSpPr>
          <p:cNvPr id="31" name="Group 30">
            <a:extLst>
              <a:ext uri="{FF2B5EF4-FFF2-40B4-BE49-F238E27FC236}">
                <a16:creationId xmlns:a16="http://schemas.microsoft.com/office/drawing/2014/main" id="{94652772-F557-B6E3-3D61-1C42DD03AD8E}"/>
              </a:ext>
            </a:extLst>
          </p:cNvPr>
          <p:cNvGrpSpPr/>
          <p:nvPr/>
        </p:nvGrpSpPr>
        <p:grpSpPr>
          <a:xfrm>
            <a:off x="3578330" y="2931422"/>
            <a:ext cx="1000156" cy="995155"/>
            <a:chOff x="4672808" y="3546433"/>
            <a:chExt cx="1593069" cy="1585103"/>
          </a:xfrm>
        </p:grpSpPr>
        <p:sp>
          <p:nvSpPr>
            <p:cNvPr id="11" name="Freeform 2">
              <a:extLst>
                <a:ext uri="{FF2B5EF4-FFF2-40B4-BE49-F238E27FC236}">
                  <a16:creationId xmlns:a16="http://schemas.microsoft.com/office/drawing/2014/main" id="{F42DF502-4CB5-3369-82F5-A94F5F6CB4D2}"/>
                </a:ext>
              </a:extLst>
            </p:cNvPr>
            <p:cNvSpPr/>
            <p:nvPr/>
          </p:nvSpPr>
          <p:spPr>
            <a:xfrm>
              <a:off x="4696416" y="3574830"/>
              <a:ext cx="1556889" cy="1535481"/>
            </a:xfrm>
            <a:custGeom>
              <a:avLst/>
              <a:gdLst/>
              <a:ahLst/>
              <a:cxnLst/>
              <a:rect l="l" t="t" r="r" b="b"/>
              <a:pathLst>
                <a:path w="1556889" h="1535481">
                  <a:moveTo>
                    <a:pt x="0" y="0"/>
                  </a:moveTo>
                  <a:lnTo>
                    <a:pt x="1556889" y="0"/>
                  </a:lnTo>
                  <a:lnTo>
                    <a:pt x="1556889" y="1535481"/>
                  </a:lnTo>
                  <a:lnTo>
                    <a:pt x="0" y="15354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3" name="Group 13">
              <a:extLst>
                <a:ext uri="{FF2B5EF4-FFF2-40B4-BE49-F238E27FC236}">
                  <a16:creationId xmlns:a16="http://schemas.microsoft.com/office/drawing/2014/main" id="{FD2B9699-754A-12DD-294D-84A780A851FD}"/>
                </a:ext>
              </a:extLst>
            </p:cNvPr>
            <p:cNvGrpSpPr/>
            <p:nvPr/>
          </p:nvGrpSpPr>
          <p:grpSpPr>
            <a:xfrm>
              <a:off x="5440818" y="4038406"/>
              <a:ext cx="254772" cy="707526"/>
              <a:chOff x="0" y="0"/>
              <a:chExt cx="67101" cy="186344"/>
            </a:xfrm>
          </p:grpSpPr>
          <p:sp>
            <p:nvSpPr>
              <p:cNvPr id="16" name="Freeform 14">
                <a:extLst>
                  <a:ext uri="{FF2B5EF4-FFF2-40B4-BE49-F238E27FC236}">
                    <a16:creationId xmlns:a16="http://schemas.microsoft.com/office/drawing/2014/main" id="{5444931E-4703-DD5E-2897-AE914E3CDC99}"/>
                  </a:ext>
                </a:extLst>
              </p:cNvPr>
              <p:cNvSpPr/>
              <p:nvPr/>
            </p:nvSpPr>
            <p:spPr>
              <a:xfrm>
                <a:off x="0" y="0"/>
                <a:ext cx="67101" cy="186344"/>
              </a:xfrm>
              <a:custGeom>
                <a:avLst/>
                <a:gdLst/>
                <a:ahLst/>
                <a:cxnLst/>
                <a:rect l="l" t="t" r="r" b="b"/>
                <a:pathLst>
                  <a:path w="67101" h="186344">
                    <a:moveTo>
                      <a:pt x="33550" y="0"/>
                    </a:moveTo>
                    <a:lnTo>
                      <a:pt x="33550" y="0"/>
                    </a:lnTo>
                    <a:cubicBezTo>
                      <a:pt x="52080" y="0"/>
                      <a:pt x="67101" y="15021"/>
                      <a:pt x="67101" y="33550"/>
                    </a:cubicBezTo>
                    <a:lnTo>
                      <a:pt x="67101" y="152794"/>
                    </a:lnTo>
                    <a:cubicBezTo>
                      <a:pt x="67101" y="161692"/>
                      <a:pt x="63566" y="170226"/>
                      <a:pt x="57274" y="176518"/>
                    </a:cubicBezTo>
                    <a:cubicBezTo>
                      <a:pt x="50982" y="182809"/>
                      <a:pt x="42448" y="186344"/>
                      <a:pt x="33550" y="186344"/>
                    </a:cubicBezTo>
                    <a:lnTo>
                      <a:pt x="33550" y="186344"/>
                    </a:lnTo>
                    <a:cubicBezTo>
                      <a:pt x="24652" y="186344"/>
                      <a:pt x="16119" y="182809"/>
                      <a:pt x="9827" y="176518"/>
                    </a:cubicBezTo>
                    <a:cubicBezTo>
                      <a:pt x="3535" y="170226"/>
                      <a:pt x="0" y="161692"/>
                      <a:pt x="0" y="152794"/>
                    </a:cubicBezTo>
                    <a:lnTo>
                      <a:pt x="0" y="33550"/>
                    </a:lnTo>
                    <a:cubicBezTo>
                      <a:pt x="0" y="24652"/>
                      <a:pt x="3535" y="16119"/>
                      <a:pt x="9827" y="9827"/>
                    </a:cubicBezTo>
                    <a:cubicBezTo>
                      <a:pt x="16119" y="3535"/>
                      <a:pt x="24652" y="0"/>
                      <a:pt x="33550" y="0"/>
                    </a:cubicBezTo>
                    <a:close/>
                  </a:path>
                </a:pathLst>
              </a:custGeom>
              <a:solidFill>
                <a:srgbClr val="99CE5C"/>
              </a:solidFill>
            </p:spPr>
            <p:txBody>
              <a:bodyPr/>
              <a:lstStyle/>
              <a:p>
                <a:endParaRPr lang="en-GB"/>
              </a:p>
            </p:txBody>
          </p:sp>
          <p:sp>
            <p:nvSpPr>
              <p:cNvPr id="17" name="TextBox 15">
                <a:extLst>
                  <a:ext uri="{FF2B5EF4-FFF2-40B4-BE49-F238E27FC236}">
                    <a16:creationId xmlns:a16="http://schemas.microsoft.com/office/drawing/2014/main" id="{7C048D9B-C4A9-4CAA-32CB-5DCACCF5F181}"/>
                  </a:ext>
                </a:extLst>
              </p:cNvPr>
              <p:cNvSpPr txBox="1"/>
              <p:nvPr/>
            </p:nvSpPr>
            <p:spPr>
              <a:xfrm>
                <a:off x="0" y="-76200"/>
                <a:ext cx="67101" cy="262544"/>
              </a:xfrm>
              <a:prstGeom prst="rect">
                <a:avLst/>
              </a:prstGeom>
            </p:spPr>
            <p:txBody>
              <a:bodyPr lIns="50800" tIns="50800" rIns="50800" bIns="50800" rtlCol="0" anchor="ctr"/>
              <a:lstStyle/>
              <a:p>
                <a:pPr algn="ctr">
                  <a:lnSpc>
                    <a:spcPts val="2659"/>
                  </a:lnSpc>
                </a:pPr>
                <a:endParaRPr/>
              </a:p>
            </p:txBody>
          </p:sp>
        </p:grpSp>
        <p:grpSp>
          <p:nvGrpSpPr>
            <p:cNvPr id="18" name="Group 16">
              <a:extLst>
                <a:ext uri="{FF2B5EF4-FFF2-40B4-BE49-F238E27FC236}">
                  <a16:creationId xmlns:a16="http://schemas.microsoft.com/office/drawing/2014/main" id="{221BC493-9682-44FA-575D-93A74C10E3B8}"/>
                </a:ext>
              </a:extLst>
            </p:cNvPr>
            <p:cNvGrpSpPr/>
            <p:nvPr/>
          </p:nvGrpSpPr>
          <p:grpSpPr>
            <a:xfrm>
              <a:off x="5305331" y="3976238"/>
              <a:ext cx="525746" cy="499103"/>
              <a:chOff x="0" y="0"/>
              <a:chExt cx="1140244" cy="1082460"/>
            </a:xfrm>
          </p:grpSpPr>
          <p:sp>
            <p:nvSpPr>
              <p:cNvPr id="19" name="Freeform 17">
                <a:extLst>
                  <a:ext uri="{FF2B5EF4-FFF2-40B4-BE49-F238E27FC236}">
                    <a16:creationId xmlns:a16="http://schemas.microsoft.com/office/drawing/2014/main" id="{87C5C33B-5C31-27FC-2979-8CC54BA7D646}"/>
                  </a:ext>
                </a:extLst>
              </p:cNvPr>
              <p:cNvSpPr/>
              <p:nvPr/>
            </p:nvSpPr>
            <p:spPr>
              <a:xfrm>
                <a:off x="0" y="0"/>
                <a:ext cx="1140244" cy="1082460"/>
              </a:xfrm>
              <a:custGeom>
                <a:avLst/>
                <a:gdLst/>
                <a:ahLst/>
                <a:cxnLst/>
                <a:rect l="l" t="t" r="r" b="b"/>
                <a:pathLst>
                  <a:path w="1140244" h="1082460">
                    <a:moveTo>
                      <a:pt x="570122" y="0"/>
                    </a:moveTo>
                    <a:cubicBezTo>
                      <a:pt x="255252" y="0"/>
                      <a:pt x="0" y="242317"/>
                      <a:pt x="0" y="541230"/>
                    </a:cubicBezTo>
                    <a:cubicBezTo>
                      <a:pt x="0" y="840143"/>
                      <a:pt x="255252" y="1082460"/>
                      <a:pt x="570122" y="1082460"/>
                    </a:cubicBezTo>
                    <a:cubicBezTo>
                      <a:pt x="884991" y="1082460"/>
                      <a:pt x="1140244" y="840143"/>
                      <a:pt x="1140244" y="541230"/>
                    </a:cubicBezTo>
                    <a:cubicBezTo>
                      <a:pt x="1140244" y="242317"/>
                      <a:pt x="884991" y="0"/>
                      <a:pt x="570122" y="0"/>
                    </a:cubicBezTo>
                    <a:close/>
                  </a:path>
                </a:pathLst>
              </a:custGeom>
              <a:solidFill>
                <a:srgbClr val="FBE066"/>
              </a:solidFill>
            </p:spPr>
            <p:txBody>
              <a:bodyPr/>
              <a:lstStyle/>
              <a:p>
                <a:endParaRPr lang="en-GB"/>
              </a:p>
            </p:txBody>
          </p:sp>
          <p:sp>
            <p:nvSpPr>
              <p:cNvPr id="20" name="TextBox 18">
                <a:extLst>
                  <a:ext uri="{FF2B5EF4-FFF2-40B4-BE49-F238E27FC236}">
                    <a16:creationId xmlns:a16="http://schemas.microsoft.com/office/drawing/2014/main" id="{BCCBC8D4-0094-424C-D265-6FDC481FF398}"/>
                  </a:ext>
                </a:extLst>
              </p:cNvPr>
              <p:cNvSpPr txBox="1"/>
              <p:nvPr/>
            </p:nvSpPr>
            <p:spPr>
              <a:xfrm>
                <a:off x="106898" y="25281"/>
                <a:ext cx="926448" cy="955698"/>
              </a:xfrm>
              <a:prstGeom prst="rect">
                <a:avLst/>
              </a:prstGeom>
            </p:spPr>
            <p:txBody>
              <a:bodyPr lIns="50800" tIns="50800" rIns="50800" bIns="50800" rtlCol="0" anchor="ctr"/>
              <a:lstStyle/>
              <a:p>
                <a:pPr algn="ctr">
                  <a:lnSpc>
                    <a:spcPts val="2659"/>
                  </a:lnSpc>
                </a:pPr>
                <a:endParaRPr/>
              </a:p>
            </p:txBody>
          </p:sp>
        </p:grpSp>
        <p:grpSp>
          <p:nvGrpSpPr>
            <p:cNvPr id="21" name="Group 19">
              <a:extLst>
                <a:ext uri="{FF2B5EF4-FFF2-40B4-BE49-F238E27FC236}">
                  <a16:creationId xmlns:a16="http://schemas.microsoft.com/office/drawing/2014/main" id="{8376D6EF-530A-F0D3-C4CD-9CF8F4C08779}"/>
                </a:ext>
              </a:extLst>
            </p:cNvPr>
            <p:cNvGrpSpPr/>
            <p:nvPr/>
          </p:nvGrpSpPr>
          <p:grpSpPr>
            <a:xfrm>
              <a:off x="5380820" y="4142617"/>
              <a:ext cx="374768" cy="441376"/>
              <a:chOff x="0" y="0"/>
              <a:chExt cx="812801" cy="957261"/>
            </a:xfrm>
          </p:grpSpPr>
          <p:sp>
            <p:nvSpPr>
              <p:cNvPr id="22" name="Freeform 20">
                <a:extLst>
                  <a:ext uri="{FF2B5EF4-FFF2-40B4-BE49-F238E27FC236}">
                    <a16:creationId xmlns:a16="http://schemas.microsoft.com/office/drawing/2014/main" id="{7E7253E3-8E04-5C36-A177-855E9BD6B4AA}"/>
                  </a:ext>
                </a:extLst>
              </p:cNvPr>
              <p:cNvSpPr/>
              <p:nvPr/>
            </p:nvSpPr>
            <p:spPr>
              <a:xfrm>
                <a:off x="0" y="0"/>
                <a:ext cx="812801" cy="957261"/>
              </a:xfrm>
              <a:custGeom>
                <a:avLst/>
                <a:gdLst/>
                <a:ahLst/>
                <a:cxnLst/>
                <a:rect l="l" t="t" r="r" b="b"/>
                <a:pathLst>
                  <a:path w="812801" h="957261">
                    <a:moveTo>
                      <a:pt x="406400" y="0"/>
                    </a:moveTo>
                    <a:cubicBezTo>
                      <a:pt x="181952" y="0"/>
                      <a:pt x="0" y="214290"/>
                      <a:pt x="0" y="478630"/>
                    </a:cubicBezTo>
                    <a:cubicBezTo>
                      <a:pt x="0" y="742971"/>
                      <a:pt x="181952" y="957261"/>
                      <a:pt x="406400" y="957261"/>
                    </a:cubicBezTo>
                    <a:cubicBezTo>
                      <a:pt x="630849" y="957261"/>
                      <a:pt x="812801" y="742971"/>
                      <a:pt x="812801" y="478630"/>
                    </a:cubicBezTo>
                    <a:cubicBezTo>
                      <a:pt x="812801" y="214290"/>
                      <a:pt x="630849" y="0"/>
                      <a:pt x="406400" y="0"/>
                    </a:cubicBezTo>
                    <a:close/>
                  </a:path>
                </a:pathLst>
              </a:custGeom>
              <a:solidFill>
                <a:srgbClr val="FBE066"/>
              </a:solidFill>
            </p:spPr>
            <p:txBody>
              <a:bodyPr/>
              <a:lstStyle/>
              <a:p>
                <a:endParaRPr lang="en-GB"/>
              </a:p>
            </p:txBody>
          </p:sp>
          <p:sp>
            <p:nvSpPr>
              <p:cNvPr id="23" name="TextBox 21">
                <a:extLst>
                  <a:ext uri="{FF2B5EF4-FFF2-40B4-BE49-F238E27FC236}">
                    <a16:creationId xmlns:a16="http://schemas.microsoft.com/office/drawing/2014/main" id="{4BFBE00D-4337-1F69-6005-B3F7898892E3}"/>
                  </a:ext>
                </a:extLst>
              </p:cNvPr>
              <p:cNvSpPr txBox="1"/>
              <p:nvPr/>
            </p:nvSpPr>
            <p:spPr>
              <a:xfrm>
                <a:off x="76200" y="13543"/>
                <a:ext cx="660401" cy="853974"/>
              </a:xfrm>
              <a:prstGeom prst="rect">
                <a:avLst/>
              </a:prstGeom>
            </p:spPr>
            <p:txBody>
              <a:bodyPr lIns="50800" tIns="50800" rIns="50800" bIns="50800" rtlCol="0" anchor="ctr"/>
              <a:lstStyle/>
              <a:p>
                <a:pPr algn="ctr">
                  <a:lnSpc>
                    <a:spcPts val="2659"/>
                  </a:lnSpc>
                </a:pPr>
                <a:endParaRPr/>
              </a:p>
            </p:txBody>
          </p:sp>
        </p:grpSp>
        <p:grpSp>
          <p:nvGrpSpPr>
            <p:cNvPr id="24" name="Group 22">
              <a:extLst>
                <a:ext uri="{FF2B5EF4-FFF2-40B4-BE49-F238E27FC236}">
                  <a16:creationId xmlns:a16="http://schemas.microsoft.com/office/drawing/2014/main" id="{63EDF71A-CC1F-356A-7EE0-F4795A4F2AF3}"/>
                </a:ext>
              </a:extLst>
            </p:cNvPr>
            <p:cNvGrpSpPr/>
            <p:nvPr/>
          </p:nvGrpSpPr>
          <p:grpSpPr>
            <a:xfrm>
              <a:off x="5423066" y="4475341"/>
              <a:ext cx="296288" cy="157498"/>
              <a:chOff x="0" y="0"/>
              <a:chExt cx="765075" cy="406692"/>
            </a:xfrm>
          </p:grpSpPr>
          <p:sp>
            <p:nvSpPr>
              <p:cNvPr id="25" name="Freeform 23">
                <a:extLst>
                  <a:ext uri="{FF2B5EF4-FFF2-40B4-BE49-F238E27FC236}">
                    <a16:creationId xmlns:a16="http://schemas.microsoft.com/office/drawing/2014/main" id="{A53ECBD6-E8F6-E7DC-F40A-7C078683C259}"/>
                  </a:ext>
                </a:extLst>
              </p:cNvPr>
              <p:cNvSpPr/>
              <p:nvPr/>
            </p:nvSpPr>
            <p:spPr>
              <a:xfrm>
                <a:off x="0" y="0"/>
                <a:ext cx="765075" cy="406692"/>
              </a:xfrm>
              <a:custGeom>
                <a:avLst/>
                <a:gdLst/>
                <a:ahLst/>
                <a:cxnLst/>
                <a:rect l="l" t="t" r="r" b="b"/>
                <a:pathLst>
                  <a:path w="765075" h="406692">
                    <a:moveTo>
                      <a:pt x="382538" y="0"/>
                    </a:moveTo>
                    <a:cubicBezTo>
                      <a:pt x="171268" y="0"/>
                      <a:pt x="0" y="91041"/>
                      <a:pt x="0" y="203346"/>
                    </a:cubicBezTo>
                    <a:cubicBezTo>
                      <a:pt x="0" y="315651"/>
                      <a:pt x="171268" y="406692"/>
                      <a:pt x="382538" y="406692"/>
                    </a:cubicBezTo>
                    <a:cubicBezTo>
                      <a:pt x="593807" y="406692"/>
                      <a:pt x="765075" y="315651"/>
                      <a:pt x="765075" y="203346"/>
                    </a:cubicBezTo>
                    <a:cubicBezTo>
                      <a:pt x="765075" y="91041"/>
                      <a:pt x="593807" y="0"/>
                      <a:pt x="382538" y="0"/>
                    </a:cubicBezTo>
                    <a:close/>
                  </a:path>
                </a:pathLst>
              </a:custGeom>
              <a:solidFill>
                <a:srgbClr val="FBE066"/>
              </a:solidFill>
            </p:spPr>
            <p:txBody>
              <a:bodyPr/>
              <a:lstStyle/>
              <a:p>
                <a:endParaRPr lang="en-GB"/>
              </a:p>
            </p:txBody>
          </p:sp>
          <p:sp>
            <p:nvSpPr>
              <p:cNvPr id="26" name="TextBox 24">
                <a:extLst>
                  <a:ext uri="{FF2B5EF4-FFF2-40B4-BE49-F238E27FC236}">
                    <a16:creationId xmlns:a16="http://schemas.microsoft.com/office/drawing/2014/main" id="{EA3C6D14-7704-323F-1CA0-D51EE6E421EF}"/>
                  </a:ext>
                </a:extLst>
              </p:cNvPr>
              <p:cNvSpPr txBox="1"/>
              <p:nvPr/>
            </p:nvSpPr>
            <p:spPr>
              <a:xfrm>
                <a:off x="71726" y="-38073"/>
                <a:ext cx="621624" cy="406637"/>
              </a:xfrm>
              <a:prstGeom prst="rect">
                <a:avLst/>
              </a:prstGeom>
            </p:spPr>
            <p:txBody>
              <a:bodyPr lIns="50800" tIns="50800" rIns="50800" bIns="50800" rtlCol="0" anchor="ctr"/>
              <a:lstStyle/>
              <a:p>
                <a:pPr algn="ctr">
                  <a:lnSpc>
                    <a:spcPts val="2659"/>
                  </a:lnSpc>
                </a:pPr>
                <a:endParaRPr/>
              </a:p>
            </p:txBody>
          </p:sp>
        </p:grpSp>
        <p:grpSp>
          <p:nvGrpSpPr>
            <p:cNvPr id="27" name="Group 25">
              <a:extLst>
                <a:ext uri="{FF2B5EF4-FFF2-40B4-BE49-F238E27FC236}">
                  <a16:creationId xmlns:a16="http://schemas.microsoft.com/office/drawing/2014/main" id="{B2C55591-C338-4ABF-7C0C-1C480850829F}"/>
                </a:ext>
              </a:extLst>
            </p:cNvPr>
            <p:cNvGrpSpPr/>
            <p:nvPr/>
          </p:nvGrpSpPr>
          <p:grpSpPr>
            <a:xfrm>
              <a:off x="4851357" y="4674647"/>
              <a:ext cx="294399" cy="294399"/>
              <a:chOff x="0" y="0"/>
              <a:chExt cx="812800" cy="812800"/>
            </a:xfrm>
          </p:grpSpPr>
          <p:sp>
            <p:nvSpPr>
              <p:cNvPr id="28" name="Freeform 26">
                <a:extLst>
                  <a:ext uri="{FF2B5EF4-FFF2-40B4-BE49-F238E27FC236}">
                    <a16:creationId xmlns:a16="http://schemas.microsoft.com/office/drawing/2014/main" id="{927D26F6-4026-4381-CBE2-26CCD54B108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a:p>
            </p:txBody>
          </p:sp>
          <p:sp>
            <p:nvSpPr>
              <p:cNvPr id="29" name="TextBox 27">
                <a:extLst>
                  <a:ext uri="{FF2B5EF4-FFF2-40B4-BE49-F238E27FC236}">
                    <a16:creationId xmlns:a16="http://schemas.microsoft.com/office/drawing/2014/main" id="{FCFB28BF-0C37-ADCE-42B2-0EF7927D81BC}"/>
                  </a:ext>
                </a:extLst>
              </p:cNvPr>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30" name="Freeform 28">
              <a:extLst>
                <a:ext uri="{FF2B5EF4-FFF2-40B4-BE49-F238E27FC236}">
                  <a16:creationId xmlns:a16="http://schemas.microsoft.com/office/drawing/2014/main" id="{C9862E40-1774-9BEB-D44D-355E01735AEE}"/>
                </a:ext>
              </a:extLst>
            </p:cNvPr>
            <p:cNvSpPr/>
            <p:nvPr/>
          </p:nvSpPr>
          <p:spPr>
            <a:xfrm>
              <a:off x="4672808" y="3546433"/>
              <a:ext cx="1593069" cy="1585103"/>
            </a:xfrm>
            <a:custGeom>
              <a:avLst/>
              <a:gdLst/>
              <a:ahLst/>
              <a:cxnLst/>
              <a:rect l="l" t="t" r="r" b="b"/>
              <a:pathLst>
                <a:path w="1593069" h="1585103">
                  <a:moveTo>
                    <a:pt x="0" y="0"/>
                  </a:moveTo>
                  <a:lnTo>
                    <a:pt x="1593069" y="0"/>
                  </a:lnTo>
                  <a:lnTo>
                    <a:pt x="1593069" y="1585103"/>
                  </a:lnTo>
                  <a:lnTo>
                    <a:pt x="0" y="1585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sp>
        <p:nvSpPr>
          <p:cNvPr id="32" name="Freeform 9">
            <a:extLst>
              <a:ext uri="{FF2B5EF4-FFF2-40B4-BE49-F238E27FC236}">
                <a16:creationId xmlns:a16="http://schemas.microsoft.com/office/drawing/2014/main" id="{957CF1FA-A02A-E063-3647-CDD9BE7D189D}"/>
              </a:ext>
            </a:extLst>
          </p:cNvPr>
          <p:cNvSpPr/>
          <p:nvPr/>
        </p:nvSpPr>
        <p:spPr>
          <a:xfrm>
            <a:off x="7630285" y="289998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33" name="TextBox 32">
            <a:extLst>
              <a:ext uri="{FF2B5EF4-FFF2-40B4-BE49-F238E27FC236}">
                <a16:creationId xmlns:a16="http://schemas.microsoft.com/office/drawing/2014/main" id="{7641011F-4879-C700-5F4C-FB6DCBF5D92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482930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546B6-7626-3520-2B35-05790399586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442DD39-689B-A6A7-3B94-9C4E8B3943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A22A36B-FE60-85B5-F334-5CCEF3686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47180B3-5A79-FBD2-42B3-4149CBC6C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6318E0-E94E-C5D4-FF84-2D34600A3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E8ACF49-FFA2-77DD-16D9-16AECE63654B}"/>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B6ACABE2-6550-F9A0-F01A-06A528352482}"/>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D5CF1826-4B23-8AB1-7ED3-AD94C93734F3}"/>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B2FBBBF7-3B53-6BF5-2B6A-6F18F7328A66}"/>
              </a:ext>
            </a:extLst>
          </p:cNvPr>
          <p:cNvSpPr txBox="1"/>
          <p:nvPr/>
        </p:nvSpPr>
        <p:spPr>
          <a:xfrm>
            <a:off x="1508774" y="4177430"/>
            <a:ext cx="219670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evidence-based practices to achieve high-quality and durable clinical outcomes.</a:t>
            </a:r>
          </a:p>
        </p:txBody>
      </p:sp>
      <p:sp>
        <p:nvSpPr>
          <p:cNvPr id="3" name="TextBox 2">
            <a:extLst>
              <a:ext uri="{FF2B5EF4-FFF2-40B4-BE49-F238E27FC236}">
                <a16:creationId xmlns:a16="http://schemas.microsoft.com/office/drawing/2014/main" id="{7CD72461-7B41-96F6-EEF6-DFB4ACDBE3F2}"/>
              </a:ext>
            </a:extLst>
          </p:cNvPr>
          <p:cNvSpPr txBox="1"/>
          <p:nvPr/>
        </p:nvSpPr>
        <p:spPr>
          <a:xfrm>
            <a:off x="4997643" y="4177430"/>
            <a:ext cx="219670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Establish protocol-driven patient-care practices to drive reproducibility of high-quality and durable outcomes.</a:t>
            </a:r>
          </a:p>
        </p:txBody>
      </p:sp>
      <p:sp>
        <p:nvSpPr>
          <p:cNvPr id="12" name="TextBox 11">
            <a:extLst>
              <a:ext uri="{FF2B5EF4-FFF2-40B4-BE49-F238E27FC236}">
                <a16:creationId xmlns:a16="http://schemas.microsoft.com/office/drawing/2014/main" id="{A740D118-1E4F-318E-1BFC-A70944C0B5B7}"/>
              </a:ext>
            </a:extLst>
          </p:cNvPr>
          <p:cNvSpPr txBox="1"/>
          <p:nvPr/>
        </p:nvSpPr>
        <p:spPr>
          <a:xfrm>
            <a:off x="8261609" y="4177430"/>
            <a:ext cx="258203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Careful selection and use of dental materials, instruments, and equipment in accordance with the manufacturer’s ‘Directions for Use’.</a:t>
            </a:r>
          </a:p>
        </p:txBody>
      </p:sp>
      <p:sp>
        <p:nvSpPr>
          <p:cNvPr id="11" name="Freeform 11">
            <a:extLst>
              <a:ext uri="{FF2B5EF4-FFF2-40B4-BE49-F238E27FC236}">
                <a16:creationId xmlns:a16="http://schemas.microsoft.com/office/drawing/2014/main" id="{B2B01C65-0990-02D2-B314-3CB0E36BC413}"/>
              </a:ext>
            </a:extLst>
          </p:cNvPr>
          <p:cNvSpPr/>
          <p:nvPr/>
        </p:nvSpPr>
        <p:spPr>
          <a:xfrm>
            <a:off x="5517293" y="2715065"/>
            <a:ext cx="1157415" cy="1157415"/>
          </a:xfrm>
          <a:custGeom>
            <a:avLst/>
            <a:gdLst/>
            <a:ahLst/>
            <a:cxnLst/>
            <a:rect l="l" t="t" r="r" b="b"/>
            <a:pathLst>
              <a:path w="1736123" h="1736123">
                <a:moveTo>
                  <a:pt x="0" y="0"/>
                </a:moveTo>
                <a:lnTo>
                  <a:pt x="1736124" y="0"/>
                </a:lnTo>
                <a:lnTo>
                  <a:pt x="1736124" y="1736123"/>
                </a:lnTo>
                <a:lnTo>
                  <a:pt x="0" y="1736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6">
            <a:extLst>
              <a:ext uri="{FF2B5EF4-FFF2-40B4-BE49-F238E27FC236}">
                <a16:creationId xmlns:a16="http://schemas.microsoft.com/office/drawing/2014/main" id="{41619BFB-58B0-777D-9A69-2ED118302316}"/>
              </a:ext>
            </a:extLst>
          </p:cNvPr>
          <p:cNvGrpSpPr/>
          <p:nvPr/>
        </p:nvGrpSpPr>
        <p:grpSpPr>
          <a:xfrm>
            <a:off x="2184968" y="2823512"/>
            <a:ext cx="946437" cy="940521"/>
            <a:chOff x="0" y="0"/>
            <a:chExt cx="1892873" cy="1881043"/>
          </a:xfrm>
        </p:grpSpPr>
        <p:sp>
          <p:nvSpPr>
            <p:cNvPr id="16" name="Freeform 17">
              <a:extLst>
                <a:ext uri="{FF2B5EF4-FFF2-40B4-BE49-F238E27FC236}">
                  <a16:creationId xmlns:a16="http://schemas.microsoft.com/office/drawing/2014/main" id="{5D03FA35-D28E-99B8-10FC-FFE3FC7691A5}"/>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7" name="Group 18">
              <a:extLst>
                <a:ext uri="{FF2B5EF4-FFF2-40B4-BE49-F238E27FC236}">
                  <a16:creationId xmlns:a16="http://schemas.microsoft.com/office/drawing/2014/main" id="{D355853F-7D24-EEBB-29E7-8DBF04B49D52}"/>
                </a:ext>
              </a:extLst>
            </p:cNvPr>
            <p:cNvGrpSpPr/>
            <p:nvPr/>
          </p:nvGrpSpPr>
          <p:grpSpPr>
            <a:xfrm>
              <a:off x="185775" y="826790"/>
              <a:ext cx="117010" cy="113731"/>
              <a:chOff x="0" y="0"/>
              <a:chExt cx="23899" cy="23229"/>
            </a:xfrm>
          </p:grpSpPr>
          <p:sp>
            <p:nvSpPr>
              <p:cNvPr id="18" name="Freeform 19">
                <a:extLst>
                  <a:ext uri="{FF2B5EF4-FFF2-40B4-BE49-F238E27FC236}">
                    <a16:creationId xmlns:a16="http://schemas.microsoft.com/office/drawing/2014/main" id="{BE89368D-AC4E-FC9E-0F46-2D0D5FEFD096}"/>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2" name="TextBox 20">
                <a:extLst>
                  <a:ext uri="{FF2B5EF4-FFF2-40B4-BE49-F238E27FC236}">
                    <a16:creationId xmlns:a16="http://schemas.microsoft.com/office/drawing/2014/main" id="{BFD83A8B-4E8E-77AC-5B63-B5FD7F12499E}"/>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
        <p:nvSpPr>
          <p:cNvPr id="23" name="TextBox 22">
            <a:extLst>
              <a:ext uri="{FF2B5EF4-FFF2-40B4-BE49-F238E27FC236}">
                <a16:creationId xmlns:a16="http://schemas.microsoft.com/office/drawing/2014/main" id="{CDC80B6A-AF8C-99F4-8BAC-908D9E7F345C}"/>
              </a:ext>
            </a:extLst>
          </p:cNvPr>
          <p:cNvSpPr txBox="1"/>
          <p:nvPr/>
        </p:nvSpPr>
        <p:spPr>
          <a:xfrm>
            <a:off x="2607129" y="1390552"/>
            <a:ext cx="697774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High-quality operative care reduces repair, replacement, and waste.</a:t>
            </a:r>
          </a:p>
        </p:txBody>
      </p:sp>
      <p:sp>
        <p:nvSpPr>
          <p:cNvPr id="5" name="TextBox 4">
            <a:extLst>
              <a:ext uri="{FF2B5EF4-FFF2-40B4-BE49-F238E27FC236}">
                <a16:creationId xmlns:a16="http://schemas.microsoft.com/office/drawing/2014/main" id="{895EE110-5793-839A-567F-2030FB2C48C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pic>
        <p:nvPicPr>
          <p:cNvPr id="6" name="Picture 5" descr="A group of dental tools&#10;&#10;AI-generated content may be incorrect.">
            <a:extLst>
              <a:ext uri="{FF2B5EF4-FFF2-40B4-BE49-F238E27FC236}">
                <a16:creationId xmlns:a16="http://schemas.microsoft.com/office/drawing/2014/main" id="{68549A77-C406-2DF7-50C1-ED87B240E6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2599" y="2886150"/>
            <a:ext cx="798156" cy="798156"/>
          </a:xfrm>
          <a:prstGeom prst="rect">
            <a:avLst/>
          </a:prstGeom>
        </p:spPr>
      </p:pic>
    </p:spTree>
    <p:extLst>
      <p:ext uri="{BB962C8B-B14F-4D97-AF65-F5344CB8AC3E}">
        <p14:creationId xmlns:p14="http://schemas.microsoft.com/office/powerpoint/2010/main" val="1928072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F3346-8F83-50EB-D7A2-66078C37662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6FC6EBE-2C17-A6F4-4A85-82AB396BF7E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E4ACD8B7-220D-A7BA-65B3-D69B026F8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9B2AF44-22D0-63DD-8DCD-4F7C7CDD5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A3ADD4C-3B5F-0AD7-D610-62F937BB8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E65CEF48-1257-243A-A0C0-7F9409F5E65C}"/>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CFA2F89-879B-4CD3-0FF3-5B64C78B254D}"/>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A294C20-212F-F67C-C5A0-3A5DDFCC6D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763AEC37-C25F-6080-E997-6B826A65FD2D}"/>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975D3FB-7EFD-58C7-9175-AB875165FA07}"/>
              </a:ext>
            </a:extLst>
          </p:cNvPr>
          <p:cNvSpPr txBox="1"/>
          <p:nvPr/>
        </p:nvSpPr>
        <p:spPr>
          <a:xfrm>
            <a:off x="539074" y="4177429"/>
            <a:ext cx="255046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Structured treatment plans that are professional-led with joint ‘patient-professional’ responsibility for delivery.</a:t>
            </a:r>
          </a:p>
        </p:txBody>
      </p:sp>
      <p:sp>
        <p:nvSpPr>
          <p:cNvPr id="4" name="TextBox 3">
            <a:extLst>
              <a:ext uri="{FF2B5EF4-FFF2-40B4-BE49-F238E27FC236}">
                <a16:creationId xmlns:a16="http://schemas.microsoft.com/office/drawing/2014/main" id="{3EF71BF8-9F13-C72A-21FC-EA325771248E}"/>
              </a:ext>
            </a:extLst>
          </p:cNvPr>
          <p:cNvSpPr txBox="1"/>
          <p:nvPr/>
        </p:nvSpPr>
        <p:spPr>
          <a:xfrm>
            <a:off x="3466292"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be co-managers of their oral healthcare: Active participation in decision-making, treatment, and maintenance.</a:t>
            </a:r>
          </a:p>
        </p:txBody>
      </p:sp>
      <p:sp>
        <p:nvSpPr>
          <p:cNvPr id="12" name="TextBox 11">
            <a:extLst>
              <a:ext uri="{FF2B5EF4-FFF2-40B4-BE49-F238E27FC236}">
                <a16:creationId xmlns:a16="http://schemas.microsoft.com/office/drawing/2014/main" id="{03396FF0-073D-970D-0783-69A38646F788}"/>
              </a:ext>
            </a:extLst>
          </p:cNvPr>
          <p:cNvSpPr txBox="1"/>
          <p:nvPr/>
        </p:nvSpPr>
        <p:spPr>
          <a:xfrm>
            <a:off x="6401915" y="4177429"/>
            <a:ext cx="2242632"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Smart treatment planning to reduce the number of appointments.</a:t>
            </a:r>
          </a:p>
        </p:txBody>
      </p:sp>
      <p:sp>
        <p:nvSpPr>
          <p:cNvPr id="13" name="TextBox 12">
            <a:extLst>
              <a:ext uri="{FF2B5EF4-FFF2-40B4-BE49-F238E27FC236}">
                <a16:creationId xmlns:a16="http://schemas.microsoft.com/office/drawing/2014/main" id="{48587A07-4230-DA58-1841-EBF80857DF7F}"/>
              </a:ext>
            </a:extLst>
          </p:cNvPr>
          <p:cNvSpPr txBox="1"/>
          <p:nvPr/>
        </p:nvSpPr>
        <p:spPr>
          <a:xfrm>
            <a:off x="917521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with wider healthcare services to facilitate a multi-disciplinary approach to patient care.</a:t>
            </a:r>
          </a:p>
        </p:txBody>
      </p:sp>
      <p:sp>
        <p:nvSpPr>
          <p:cNvPr id="21" name="Freeform 14">
            <a:extLst>
              <a:ext uri="{FF2B5EF4-FFF2-40B4-BE49-F238E27FC236}">
                <a16:creationId xmlns:a16="http://schemas.microsoft.com/office/drawing/2014/main" id="{7A7254B0-6EA9-7D4F-5A20-EE7DA3804D92}"/>
              </a:ext>
            </a:extLst>
          </p:cNvPr>
          <p:cNvSpPr/>
          <p:nvPr/>
        </p:nvSpPr>
        <p:spPr>
          <a:xfrm>
            <a:off x="9801656" y="2760545"/>
            <a:ext cx="1156048" cy="1066454"/>
          </a:xfrm>
          <a:custGeom>
            <a:avLst/>
            <a:gdLst/>
            <a:ahLst/>
            <a:cxnLst/>
            <a:rect l="l" t="t" r="r" b="b"/>
            <a:pathLst>
              <a:path w="1734072" h="1599681">
                <a:moveTo>
                  <a:pt x="0" y="0"/>
                </a:moveTo>
                <a:lnTo>
                  <a:pt x="1734072" y="0"/>
                </a:lnTo>
                <a:lnTo>
                  <a:pt x="1734072" y="1599681"/>
                </a:lnTo>
                <a:lnTo>
                  <a:pt x="0" y="15996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2" name="Freeform 15">
            <a:extLst>
              <a:ext uri="{FF2B5EF4-FFF2-40B4-BE49-F238E27FC236}">
                <a16:creationId xmlns:a16="http://schemas.microsoft.com/office/drawing/2014/main" id="{B5F5C596-89A9-D8F0-6DD2-B7A8AF0094AF}"/>
              </a:ext>
            </a:extLst>
          </p:cNvPr>
          <p:cNvSpPr/>
          <p:nvPr/>
        </p:nvSpPr>
        <p:spPr>
          <a:xfrm>
            <a:off x="7117127" y="2760545"/>
            <a:ext cx="713191" cy="1066454"/>
          </a:xfrm>
          <a:custGeom>
            <a:avLst/>
            <a:gdLst/>
            <a:ahLst/>
            <a:cxnLst/>
            <a:rect l="l" t="t" r="r" b="b"/>
            <a:pathLst>
              <a:path w="1069787" h="1599681">
                <a:moveTo>
                  <a:pt x="0" y="0"/>
                </a:moveTo>
                <a:lnTo>
                  <a:pt x="1069787" y="0"/>
                </a:lnTo>
                <a:lnTo>
                  <a:pt x="1069787" y="1599681"/>
                </a:lnTo>
                <a:lnTo>
                  <a:pt x="0" y="15996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3" name="Freeform 18">
            <a:extLst>
              <a:ext uri="{FF2B5EF4-FFF2-40B4-BE49-F238E27FC236}">
                <a16:creationId xmlns:a16="http://schemas.microsoft.com/office/drawing/2014/main" id="{D1EED9BF-8965-4E24-36A5-3D5256B27A7D}"/>
              </a:ext>
            </a:extLst>
          </p:cNvPr>
          <p:cNvSpPr/>
          <p:nvPr/>
        </p:nvSpPr>
        <p:spPr>
          <a:xfrm>
            <a:off x="4197121" y="2875934"/>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24" name="Freeform 19">
            <a:extLst>
              <a:ext uri="{FF2B5EF4-FFF2-40B4-BE49-F238E27FC236}">
                <a16:creationId xmlns:a16="http://schemas.microsoft.com/office/drawing/2014/main" id="{C0B4D489-2FEA-8028-C5BB-CF5763934AB2}"/>
              </a:ext>
            </a:extLst>
          </p:cNvPr>
          <p:cNvSpPr/>
          <p:nvPr/>
        </p:nvSpPr>
        <p:spPr>
          <a:xfrm>
            <a:off x="1408398" y="2733607"/>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5" name="Freeform 16">
            <a:extLst>
              <a:ext uri="{FF2B5EF4-FFF2-40B4-BE49-F238E27FC236}">
                <a16:creationId xmlns:a16="http://schemas.microsoft.com/office/drawing/2014/main" id="{B012E18F-91D0-13A4-4080-78B68D1A8D63}"/>
              </a:ext>
            </a:extLst>
          </p:cNvPr>
          <p:cNvSpPr/>
          <p:nvPr/>
        </p:nvSpPr>
        <p:spPr>
          <a:xfrm>
            <a:off x="9794658" y="3214518"/>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4">
              <a:extLst>
                <a:ext uri="{96DAC541-7B7A-43D3-8B79-37D633B846F1}">
                  <asvg:svgBlip xmlns:asvg="http://schemas.microsoft.com/office/drawing/2016/SVG/main" r:embed="rId15"/>
                </a:ext>
              </a:extLst>
            </a:blip>
            <a:stretch>
              <a:fillRect l="-99348" t="-143318" r="-100670"/>
            </a:stretch>
          </a:blipFill>
        </p:spPr>
        <p:txBody>
          <a:bodyPr/>
          <a:lstStyle/>
          <a:p>
            <a:endParaRPr lang="en-GB" sz="800"/>
          </a:p>
        </p:txBody>
      </p:sp>
      <p:sp>
        <p:nvSpPr>
          <p:cNvPr id="26" name="Freeform 17">
            <a:extLst>
              <a:ext uri="{FF2B5EF4-FFF2-40B4-BE49-F238E27FC236}">
                <a16:creationId xmlns:a16="http://schemas.microsoft.com/office/drawing/2014/main" id="{88F53B6D-8189-5360-2417-E3072E3A117D}"/>
              </a:ext>
            </a:extLst>
          </p:cNvPr>
          <p:cNvSpPr/>
          <p:nvPr/>
        </p:nvSpPr>
        <p:spPr>
          <a:xfrm>
            <a:off x="10579725" y="3218147"/>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6">
              <a:extLst>
                <a:ext uri="{96DAC541-7B7A-43D3-8B79-37D633B846F1}">
                  <asvg:svgBlip xmlns:asvg="http://schemas.microsoft.com/office/drawing/2016/SVG/main" r:embed="rId17"/>
                </a:ext>
              </a:extLst>
            </a:blip>
            <a:stretch>
              <a:fillRect l="-99348" t="-143318" r="-100670"/>
            </a:stretch>
          </a:blipFill>
        </p:spPr>
        <p:txBody>
          <a:bodyPr/>
          <a:lstStyle/>
          <a:p>
            <a:endParaRPr lang="en-GB" sz="800"/>
          </a:p>
        </p:txBody>
      </p:sp>
      <p:sp>
        <p:nvSpPr>
          <p:cNvPr id="27" name="Freeform 24">
            <a:extLst>
              <a:ext uri="{FF2B5EF4-FFF2-40B4-BE49-F238E27FC236}">
                <a16:creationId xmlns:a16="http://schemas.microsoft.com/office/drawing/2014/main" id="{38C8AB71-D67B-ACAC-D28A-C1B60671AA96}"/>
              </a:ext>
            </a:extLst>
          </p:cNvPr>
          <p:cNvSpPr/>
          <p:nvPr/>
        </p:nvSpPr>
        <p:spPr>
          <a:xfrm>
            <a:off x="10060476" y="2760545"/>
            <a:ext cx="605617" cy="484479"/>
          </a:xfrm>
          <a:custGeom>
            <a:avLst/>
            <a:gdLst/>
            <a:ahLst/>
            <a:cxnLst/>
            <a:rect l="l" t="t" r="r" b="b"/>
            <a:pathLst>
              <a:path w="908426" h="726718">
                <a:moveTo>
                  <a:pt x="0" y="0"/>
                </a:moveTo>
                <a:lnTo>
                  <a:pt x="908426" y="0"/>
                </a:lnTo>
                <a:lnTo>
                  <a:pt x="908426" y="726718"/>
                </a:lnTo>
                <a:lnTo>
                  <a:pt x="0" y="726718"/>
                </a:lnTo>
                <a:lnTo>
                  <a:pt x="0" y="0"/>
                </a:lnTo>
                <a:close/>
              </a:path>
            </a:pathLst>
          </a:custGeom>
          <a:blipFill>
            <a:blip r:embed="rId18">
              <a:extLst>
                <a:ext uri="{96DAC541-7B7A-43D3-8B79-37D633B846F1}">
                  <asvg:svgBlip xmlns:asvg="http://schemas.microsoft.com/office/drawing/2016/SVG/main" r:embed="rId19"/>
                </a:ext>
              </a:extLst>
            </a:blip>
            <a:stretch>
              <a:fillRect l="-41523" r="-49363" b="-120124"/>
            </a:stretch>
          </a:blipFill>
        </p:spPr>
        <p:txBody>
          <a:bodyPr/>
          <a:lstStyle/>
          <a:p>
            <a:endParaRPr lang="en-GB" sz="800"/>
          </a:p>
        </p:txBody>
      </p:sp>
      <p:sp>
        <p:nvSpPr>
          <p:cNvPr id="17" name="TextBox 16">
            <a:extLst>
              <a:ext uri="{FF2B5EF4-FFF2-40B4-BE49-F238E27FC236}">
                <a16:creationId xmlns:a16="http://schemas.microsoft.com/office/drawing/2014/main" id="{A06C8165-D73B-443A-D24E-BF21C0FBF1DD}"/>
              </a:ext>
            </a:extLst>
          </p:cNvPr>
          <p:cNvSpPr txBox="1"/>
          <p:nvPr/>
        </p:nvSpPr>
        <p:spPr>
          <a:xfrm>
            <a:off x="1510337" y="1425043"/>
            <a:ext cx="917132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Integrated healthcare services with patients as co-managers of their care mitigate environmental impacts.</a:t>
            </a:r>
          </a:p>
        </p:txBody>
      </p:sp>
      <p:sp>
        <p:nvSpPr>
          <p:cNvPr id="5" name="TextBox 4">
            <a:extLst>
              <a:ext uri="{FF2B5EF4-FFF2-40B4-BE49-F238E27FC236}">
                <a16:creationId xmlns:a16="http://schemas.microsoft.com/office/drawing/2014/main" id="{E6A15472-5306-A174-F738-FFCBD6AB8A0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93528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04037-0A42-B1B7-C083-E964DFB883FB}"/>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BF2C1A71-79AA-FEC3-C73A-A73484D71AC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38394C6-AE32-FAA4-D516-C760B0BA09EA}"/>
              </a:ext>
            </a:extLst>
          </p:cNvPr>
          <p:cNvSpPr txBox="1"/>
          <p:nvPr/>
        </p:nvSpPr>
        <p:spPr>
          <a:xfrm>
            <a:off x="352051" y="3170301"/>
            <a:ext cx="8840661" cy="2585323"/>
          </a:xfrm>
          <a:prstGeom prst="rect">
            <a:avLst/>
          </a:prstGeom>
          <a:noFill/>
        </p:spPr>
        <p:txBody>
          <a:bodyPr wrap="square" rtlCol="0">
            <a:spAutoFit/>
          </a:bodyPr>
          <a:lstStyle/>
          <a:p>
            <a:r>
              <a:rPr lang="en-GB" sz="5400" b="1">
                <a:solidFill>
                  <a:srgbClr val="00538F"/>
                </a:solidFill>
                <a:latin typeface="Arial" panose="020B0604020202020204" pitchFamily="34" charset="0"/>
                <a:cs typeface="Arial" panose="020B0604020202020204" pitchFamily="34" charset="0"/>
              </a:rPr>
              <a:t>Raising awareness of the Environmental Impact of Dentistry</a:t>
            </a:r>
          </a:p>
        </p:txBody>
      </p:sp>
    </p:spTree>
    <p:extLst>
      <p:ext uri="{BB962C8B-B14F-4D97-AF65-F5344CB8AC3E}">
        <p14:creationId xmlns:p14="http://schemas.microsoft.com/office/powerpoint/2010/main" val="1890795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D328-2D42-39CF-3B37-7245949AF7F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B69F54A-45BE-0C9C-7078-701C1AA46F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DD1E8A4-9477-0C70-392D-E6297BBBA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D2988A8-FE17-2C3C-6FAA-5A589A261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04D00D7-8822-846E-527A-E6313D8FA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53B3345-28ED-B479-CDCA-ED2CA37B4631}"/>
              </a:ext>
            </a:extLst>
          </p:cNvPr>
          <p:cNvSpPr/>
          <p:nvPr/>
        </p:nvSpPr>
        <p:spPr>
          <a:xfrm>
            <a:off x="82218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30AA644-0FDB-C782-407F-9967A1CDEEEA}"/>
              </a:ext>
            </a:extLst>
          </p:cNvPr>
          <p:cNvSpPr/>
          <p:nvPr/>
        </p:nvSpPr>
        <p:spPr>
          <a:xfrm>
            <a:off x="53697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6C5595E-C42F-DC85-2419-20AEFE4D5A0C}"/>
              </a:ext>
            </a:extLst>
          </p:cNvPr>
          <p:cNvSpPr/>
          <p:nvPr/>
        </p:nvSpPr>
        <p:spPr>
          <a:xfrm>
            <a:off x="25176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646A0C5F-176B-D102-AB64-09F5308C8779}"/>
              </a:ext>
            </a:extLst>
          </p:cNvPr>
          <p:cNvSpPr/>
          <p:nvPr/>
        </p:nvSpPr>
        <p:spPr>
          <a:xfrm>
            <a:off x="6922877" y="42097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7A17863-0D33-AF89-420D-3322CB6E7E84}"/>
              </a:ext>
            </a:extLst>
          </p:cNvPr>
          <p:cNvSpPr/>
          <p:nvPr/>
        </p:nvSpPr>
        <p:spPr>
          <a:xfrm>
            <a:off x="3784820" y="422189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933E6616-EB03-763B-F7A4-1F5FE596FB61}"/>
              </a:ext>
            </a:extLst>
          </p:cNvPr>
          <p:cNvSpPr txBox="1"/>
          <p:nvPr/>
        </p:nvSpPr>
        <p:spPr>
          <a:xfrm>
            <a:off x="2755448" y="5834172"/>
            <a:ext cx="351128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professional that maintains knowledge and skills to a high standard is well placed to provide good quality care. Good quality care is environmentally sustainable care.</a:t>
            </a:r>
          </a:p>
        </p:txBody>
      </p:sp>
      <p:sp>
        <p:nvSpPr>
          <p:cNvPr id="21" name="TextBox 20">
            <a:extLst>
              <a:ext uri="{FF2B5EF4-FFF2-40B4-BE49-F238E27FC236}">
                <a16:creationId xmlns:a16="http://schemas.microsoft.com/office/drawing/2014/main" id="{A02E6F9F-7A57-03D9-8F61-0C45A9BAA99A}"/>
              </a:ext>
            </a:extLst>
          </p:cNvPr>
          <p:cNvSpPr txBox="1"/>
          <p:nvPr/>
        </p:nvSpPr>
        <p:spPr>
          <a:xfrm>
            <a:off x="6376082" y="5836098"/>
            <a:ext cx="276406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Learn and develop best practice: pursue a tailored </a:t>
            </a:r>
            <a:r>
              <a:rPr lang="en-US" sz="1400" err="1">
                <a:solidFill>
                  <a:srgbClr val="000000"/>
                </a:solidFill>
                <a:latin typeface="Arial"/>
                <a:ea typeface="Arial"/>
                <a:cs typeface="Arial"/>
                <a:sym typeface="Arial"/>
              </a:rPr>
              <a:t>programme</a:t>
            </a:r>
            <a:r>
              <a:rPr lang="en-US" sz="1400">
                <a:solidFill>
                  <a:srgbClr val="000000"/>
                </a:solidFill>
                <a:latin typeface="Arial"/>
                <a:ea typeface="Arial"/>
                <a:cs typeface="Arial"/>
                <a:sym typeface="Arial"/>
              </a:rPr>
              <a:t> of continued professional development (CPD).</a:t>
            </a:r>
          </a:p>
        </p:txBody>
      </p:sp>
      <p:sp>
        <p:nvSpPr>
          <p:cNvPr id="22" name="TextBox 21">
            <a:extLst>
              <a:ext uri="{FF2B5EF4-FFF2-40B4-BE49-F238E27FC236}">
                <a16:creationId xmlns:a16="http://schemas.microsoft.com/office/drawing/2014/main" id="{49F0D90E-2584-EA3A-975B-46324A9687CA}"/>
              </a:ext>
            </a:extLst>
          </p:cNvPr>
          <p:cNvSpPr txBox="1"/>
          <p:nvPr/>
        </p:nvSpPr>
        <p:spPr>
          <a:xfrm>
            <a:off x="7649430" y="3370740"/>
            <a:ext cx="2585220"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Lead by example: set high standards, engage with the profession, make a difference, inspire others.</a:t>
            </a:r>
          </a:p>
        </p:txBody>
      </p:sp>
      <p:sp>
        <p:nvSpPr>
          <p:cNvPr id="27" name="TextBox 26">
            <a:extLst>
              <a:ext uri="{FF2B5EF4-FFF2-40B4-BE49-F238E27FC236}">
                <a16:creationId xmlns:a16="http://schemas.microsoft.com/office/drawing/2014/main" id="{5CA0E054-6AEB-16F6-042A-A30EEB047E8E}"/>
              </a:ext>
            </a:extLst>
          </p:cNvPr>
          <p:cNvSpPr txBox="1"/>
          <p:nvPr/>
        </p:nvSpPr>
        <p:spPr>
          <a:xfrm>
            <a:off x="1937082" y="3371751"/>
            <a:ext cx="2613630"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Effective clinical governance: review, reflect, and improve the quality of care you provide.</a:t>
            </a:r>
          </a:p>
        </p:txBody>
      </p:sp>
      <p:sp>
        <p:nvSpPr>
          <p:cNvPr id="29" name="TextBox 28">
            <a:extLst>
              <a:ext uri="{FF2B5EF4-FFF2-40B4-BE49-F238E27FC236}">
                <a16:creationId xmlns:a16="http://schemas.microsoft.com/office/drawing/2014/main" id="{121F521C-60C4-6FDE-BA45-B9957AD66AAB}"/>
              </a:ext>
            </a:extLst>
          </p:cNvPr>
          <p:cNvSpPr txBox="1"/>
          <p:nvPr/>
        </p:nvSpPr>
        <p:spPr>
          <a:xfrm>
            <a:off x="4892890" y="337175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local networks, national organizations, and practice-based research.</a:t>
            </a:r>
          </a:p>
        </p:txBody>
      </p:sp>
      <p:sp>
        <p:nvSpPr>
          <p:cNvPr id="2" name="TextBox 1">
            <a:extLst>
              <a:ext uri="{FF2B5EF4-FFF2-40B4-BE49-F238E27FC236}">
                <a16:creationId xmlns:a16="http://schemas.microsoft.com/office/drawing/2014/main" id="{229F1223-CB52-C6D6-1960-E56B8EF36860}"/>
              </a:ext>
            </a:extLst>
          </p:cNvPr>
          <p:cNvSpPr txBox="1"/>
          <p:nvPr/>
        </p:nvSpPr>
        <p:spPr>
          <a:xfrm>
            <a:off x="2607128" y="14723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E23E5C28-0D67-0E60-75DE-80CCB20B97BA}"/>
              </a:ext>
            </a:extLst>
          </p:cNvPr>
          <p:cNvSpPr txBox="1"/>
          <p:nvPr/>
        </p:nvSpPr>
        <p:spPr>
          <a:xfrm>
            <a:off x="1575706" y="787923"/>
            <a:ext cx="903932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There is a need to take ownership of the care that you provide through lifelong learning to deliver high-quality clinical outcomes. </a:t>
            </a:r>
          </a:p>
        </p:txBody>
      </p:sp>
      <p:grpSp>
        <p:nvGrpSpPr>
          <p:cNvPr id="19" name="Group 8">
            <a:extLst>
              <a:ext uri="{FF2B5EF4-FFF2-40B4-BE49-F238E27FC236}">
                <a16:creationId xmlns:a16="http://schemas.microsoft.com/office/drawing/2014/main" id="{A02D486A-EE14-78F2-608D-3FB0CFD909AB}"/>
              </a:ext>
            </a:extLst>
          </p:cNvPr>
          <p:cNvGrpSpPr/>
          <p:nvPr/>
        </p:nvGrpSpPr>
        <p:grpSpPr>
          <a:xfrm>
            <a:off x="8476196" y="1993342"/>
            <a:ext cx="943801" cy="970490"/>
            <a:chOff x="0" y="0"/>
            <a:chExt cx="1887603" cy="1940980"/>
          </a:xfrm>
        </p:grpSpPr>
        <p:grpSp>
          <p:nvGrpSpPr>
            <p:cNvPr id="20" name="Group 9">
              <a:extLst>
                <a:ext uri="{FF2B5EF4-FFF2-40B4-BE49-F238E27FC236}">
                  <a16:creationId xmlns:a16="http://schemas.microsoft.com/office/drawing/2014/main" id="{38261E94-4BFC-2B7F-9134-D05B0DF3BA22}"/>
                </a:ext>
              </a:extLst>
            </p:cNvPr>
            <p:cNvGrpSpPr/>
            <p:nvPr/>
          </p:nvGrpSpPr>
          <p:grpSpPr>
            <a:xfrm>
              <a:off x="402744" y="381919"/>
              <a:ext cx="1082115" cy="1082115"/>
              <a:chOff x="0" y="0"/>
              <a:chExt cx="812800" cy="812800"/>
            </a:xfrm>
          </p:grpSpPr>
          <p:sp>
            <p:nvSpPr>
              <p:cNvPr id="32" name="Freeform 10">
                <a:extLst>
                  <a:ext uri="{FF2B5EF4-FFF2-40B4-BE49-F238E27FC236}">
                    <a16:creationId xmlns:a16="http://schemas.microsoft.com/office/drawing/2014/main" id="{0199D45A-E881-6B2E-737D-AB7540AE37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33" name="TextBox 11">
                <a:extLst>
                  <a:ext uri="{FF2B5EF4-FFF2-40B4-BE49-F238E27FC236}">
                    <a16:creationId xmlns:a16="http://schemas.microsoft.com/office/drawing/2014/main" id="{5F61F372-B7B3-0240-F8B6-CA18A4DF334E}"/>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23" name="Group 12">
              <a:extLst>
                <a:ext uri="{FF2B5EF4-FFF2-40B4-BE49-F238E27FC236}">
                  <a16:creationId xmlns:a16="http://schemas.microsoft.com/office/drawing/2014/main" id="{692A5B31-9391-CFD8-6A78-A331916D0493}"/>
                </a:ext>
              </a:extLst>
            </p:cNvPr>
            <p:cNvGrpSpPr/>
            <p:nvPr/>
          </p:nvGrpSpPr>
          <p:grpSpPr>
            <a:xfrm>
              <a:off x="573175" y="1151522"/>
              <a:ext cx="752953" cy="340573"/>
              <a:chOff x="0" y="0"/>
              <a:chExt cx="148731" cy="67274"/>
            </a:xfrm>
          </p:grpSpPr>
          <p:sp>
            <p:nvSpPr>
              <p:cNvPr id="30" name="Freeform 13">
                <a:extLst>
                  <a:ext uri="{FF2B5EF4-FFF2-40B4-BE49-F238E27FC236}">
                    <a16:creationId xmlns:a16="http://schemas.microsoft.com/office/drawing/2014/main" id="{9FB22668-6B65-836E-B2F6-9701A5CF81ED}"/>
                  </a:ext>
                </a:extLst>
              </p:cNvPr>
              <p:cNvSpPr/>
              <p:nvPr/>
            </p:nvSpPr>
            <p:spPr>
              <a:xfrm>
                <a:off x="0" y="0"/>
                <a:ext cx="148731" cy="67274"/>
              </a:xfrm>
              <a:custGeom>
                <a:avLst/>
                <a:gdLst/>
                <a:ahLst/>
                <a:cxnLst/>
                <a:rect l="l" t="t" r="r" b="b"/>
                <a:pathLst>
                  <a:path w="148731" h="67274">
                    <a:moveTo>
                      <a:pt x="33637" y="0"/>
                    </a:moveTo>
                    <a:lnTo>
                      <a:pt x="115095" y="0"/>
                    </a:lnTo>
                    <a:cubicBezTo>
                      <a:pt x="124016" y="0"/>
                      <a:pt x="132571" y="3544"/>
                      <a:pt x="138879" y="9852"/>
                    </a:cubicBezTo>
                    <a:cubicBezTo>
                      <a:pt x="145188" y="16160"/>
                      <a:pt x="148731" y="24716"/>
                      <a:pt x="148731" y="33637"/>
                    </a:cubicBezTo>
                    <a:lnTo>
                      <a:pt x="148731" y="33637"/>
                    </a:lnTo>
                    <a:cubicBezTo>
                      <a:pt x="148731" y="42558"/>
                      <a:pt x="145188" y="51113"/>
                      <a:pt x="138879" y="57422"/>
                    </a:cubicBezTo>
                    <a:cubicBezTo>
                      <a:pt x="132571" y="63730"/>
                      <a:pt x="124016" y="67274"/>
                      <a:pt x="115095" y="67274"/>
                    </a:cubicBezTo>
                    <a:lnTo>
                      <a:pt x="33637" y="67274"/>
                    </a:lnTo>
                    <a:cubicBezTo>
                      <a:pt x="24716" y="67274"/>
                      <a:pt x="16160" y="63730"/>
                      <a:pt x="9852" y="57422"/>
                    </a:cubicBezTo>
                    <a:cubicBezTo>
                      <a:pt x="3544" y="51113"/>
                      <a:pt x="0" y="42558"/>
                      <a:pt x="0" y="33637"/>
                    </a:cubicBezTo>
                    <a:lnTo>
                      <a:pt x="0" y="33637"/>
                    </a:lnTo>
                    <a:cubicBezTo>
                      <a:pt x="0" y="24716"/>
                      <a:pt x="3544" y="16160"/>
                      <a:pt x="9852" y="9852"/>
                    </a:cubicBezTo>
                    <a:cubicBezTo>
                      <a:pt x="16160" y="3544"/>
                      <a:pt x="24716" y="0"/>
                      <a:pt x="33637" y="0"/>
                    </a:cubicBezTo>
                    <a:close/>
                  </a:path>
                </a:pathLst>
              </a:custGeom>
              <a:solidFill>
                <a:srgbClr val="FBE066"/>
              </a:solidFill>
            </p:spPr>
            <p:txBody>
              <a:bodyPr/>
              <a:lstStyle/>
              <a:p>
                <a:endParaRPr lang="en-GB" sz="800"/>
              </a:p>
            </p:txBody>
          </p:sp>
          <p:sp>
            <p:nvSpPr>
              <p:cNvPr id="31" name="TextBox 14">
                <a:extLst>
                  <a:ext uri="{FF2B5EF4-FFF2-40B4-BE49-F238E27FC236}">
                    <a16:creationId xmlns:a16="http://schemas.microsoft.com/office/drawing/2014/main" id="{63A73E4D-CA72-2E77-B6DF-5F7E97347A8A}"/>
                  </a:ext>
                </a:extLst>
              </p:cNvPr>
              <p:cNvSpPr txBox="1"/>
              <p:nvPr/>
            </p:nvSpPr>
            <p:spPr>
              <a:xfrm>
                <a:off x="0" y="-38100"/>
                <a:ext cx="148731" cy="105374"/>
              </a:xfrm>
              <a:prstGeom prst="rect">
                <a:avLst/>
              </a:prstGeom>
            </p:spPr>
            <p:txBody>
              <a:bodyPr lIns="33867" tIns="33867" rIns="33867" bIns="33867" rtlCol="0" anchor="ctr"/>
              <a:lstStyle/>
              <a:p>
                <a:pPr algn="ctr">
                  <a:lnSpc>
                    <a:spcPts val="1773"/>
                  </a:lnSpc>
                </a:pPr>
                <a:endParaRPr sz="800"/>
              </a:p>
            </p:txBody>
          </p:sp>
        </p:grpSp>
        <p:grpSp>
          <p:nvGrpSpPr>
            <p:cNvPr id="24" name="Group 15">
              <a:extLst>
                <a:ext uri="{FF2B5EF4-FFF2-40B4-BE49-F238E27FC236}">
                  <a16:creationId xmlns:a16="http://schemas.microsoft.com/office/drawing/2014/main" id="{BC59B49C-0453-B050-6D46-5E50C100C04D}"/>
                </a:ext>
              </a:extLst>
            </p:cNvPr>
            <p:cNvGrpSpPr/>
            <p:nvPr/>
          </p:nvGrpSpPr>
          <p:grpSpPr>
            <a:xfrm>
              <a:off x="775215" y="1702108"/>
              <a:ext cx="337173" cy="199604"/>
              <a:chOff x="0" y="0"/>
              <a:chExt cx="315441" cy="186739"/>
            </a:xfrm>
          </p:grpSpPr>
          <p:sp>
            <p:nvSpPr>
              <p:cNvPr id="26" name="Freeform 16">
                <a:extLst>
                  <a:ext uri="{FF2B5EF4-FFF2-40B4-BE49-F238E27FC236}">
                    <a16:creationId xmlns:a16="http://schemas.microsoft.com/office/drawing/2014/main" id="{3730A320-4FA9-20B9-182C-751D15A3EB9C}"/>
                  </a:ext>
                </a:extLst>
              </p:cNvPr>
              <p:cNvSpPr/>
              <p:nvPr/>
            </p:nvSpPr>
            <p:spPr>
              <a:xfrm>
                <a:off x="0" y="0"/>
                <a:ext cx="315441" cy="186739"/>
              </a:xfrm>
              <a:custGeom>
                <a:avLst/>
                <a:gdLst/>
                <a:ahLst/>
                <a:cxnLst/>
                <a:rect l="l" t="t" r="r" b="b"/>
                <a:pathLst>
                  <a:path w="315441" h="186739">
                    <a:moveTo>
                      <a:pt x="157720" y="0"/>
                    </a:moveTo>
                    <a:cubicBezTo>
                      <a:pt x="70614" y="0"/>
                      <a:pt x="0" y="41803"/>
                      <a:pt x="0" y="93370"/>
                    </a:cubicBezTo>
                    <a:cubicBezTo>
                      <a:pt x="0" y="144936"/>
                      <a:pt x="70614" y="186739"/>
                      <a:pt x="157720" y="186739"/>
                    </a:cubicBezTo>
                    <a:cubicBezTo>
                      <a:pt x="244827" y="186739"/>
                      <a:pt x="315441" y="144936"/>
                      <a:pt x="315441" y="93370"/>
                    </a:cubicBezTo>
                    <a:cubicBezTo>
                      <a:pt x="315441" y="41803"/>
                      <a:pt x="244827" y="0"/>
                      <a:pt x="157720" y="0"/>
                    </a:cubicBezTo>
                    <a:close/>
                  </a:path>
                </a:pathLst>
              </a:custGeom>
              <a:solidFill>
                <a:srgbClr val="B7B8B9"/>
              </a:solidFill>
            </p:spPr>
            <p:txBody>
              <a:bodyPr/>
              <a:lstStyle/>
              <a:p>
                <a:endParaRPr lang="en-GB" sz="800"/>
              </a:p>
            </p:txBody>
          </p:sp>
          <p:sp>
            <p:nvSpPr>
              <p:cNvPr id="28" name="TextBox 17">
                <a:extLst>
                  <a:ext uri="{FF2B5EF4-FFF2-40B4-BE49-F238E27FC236}">
                    <a16:creationId xmlns:a16="http://schemas.microsoft.com/office/drawing/2014/main" id="{7BCB9394-67B4-E26C-6592-183BB87B260E}"/>
                  </a:ext>
                </a:extLst>
              </p:cNvPr>
              <p:cNvSpPr txBox="1"/>
              <p:nvPr/>
            </p:nvSpPr>
            <p:spPr>
              <a:xfrm>
                <a:off x="29573" y="-20593"/>
                <a:ext cx="256296" cy="189826"/>
              </a:xfrm>
              <a:prstGeom prst="rect">
                <a:avLst/>
              </a:prstGeom>
            </p:spPr>
            <p:txBody>
              <a:bodyPr lIns="33867" tIns="33867" rIns="33867" bIns="33867" rtlCol="0" anchor="ctr"/>
              <a:lstStyle/>
              <a:p>
                <a:pPr algn="ctr">
                  <a:lnSpc>
                    <a:spcPts val="1773"/>
                  </a:lnSpc>
                </a:pPr>
                <a:endParaRPr sz="800"/>
              </a:p>
            </p:txBody>
          </p:sp>
        </p:grpSp>
        <p:sp>
          <p:nvSpPr>
            <p:cNvPr id="25" name="Freeform 18">
              <a:extLst>
                <a:ext uri="{FF2B5EF4-FFF2-40B4-BE49-F238E27FC236}">
                  <a16:creationId xmlns:a16="http://schemas.microsoft.com/office/drawing/2014/main" id="{00DC3822-DD82-72BE-B177-90EEC7142113}"/>
                </a:ext>
              </a:extLst>
            </p:cNvPr>
            <p:cNvSpPr/>
            <p:nvPr/>
          </p:nvSpPr>
          <p:spPr>
            <a:xfrm>
              <a:off x="0" y="0"/>
              <a:ext cx="1887603" cy="1940980"/>
            </a:xfrm>
            <a:custGeom>
              <a:avLst/>
              <a:gdLst/>
              <a:ahLst/>
              <a:cxnLst/>
              <a:rect l="l" t="t" r="r" b="b"/>
              <a:pathLst>
                <a:path w="1887603" h="1940980">
                  <a:moveTo>
                    <a:pt x="0" y="0"/>
                  </a:moveTo>
                  <a:lnTo>
                    <a:pt x="1887603" y="0"/>
                  </a:lnTo>
                  <a:lnTo>
                    <a:pt x="1887603" y="1940980"/>
                  </a:lnTo>
                  <a:lnTo>
                    <a:pt x="0" y="1940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34" name="Freeform 28">
            <a:extLst>
              <a:ext uri="{FF2B5EF4-FFF2-40B4-BE49-F238E27FC236}">
                <a16:creationId xmlns:a16="http://schemas.microsoft.com/office/drawing/2014/main" id="{E8FB6242-4E50-6AAF-0CEA-F2438DB57E98}"/>
              </a:ext>
            </a:extLst>
          </p:cNvPr>
          <p:cNvSpPr/>
          <p:nvPr/>
        </p:nvSpPr>
        <p:spPr>
          <a:xfrm>
            <a:off x="5712440" y="2006099"/>
            <a:ext cx="765857" cy="950838"/>
          </a:xfrm>
          <a:custGeom>
            <a:avLst/>
            <a:gdLst/>
            <a:ahLst/>
            <a:cxnLst/>
            <a:rect l="l" t="t" r="r" b="b"/>
            <a:pathLst>
              <a:path w="1148785" h="1426257">
                <a:moveTo>
                  <a:pt x="0" y="0"/>
                </a:moveTo>
                <a:lnTo>
                  <a:pt x="1148785" y="0"/>
                </a:lnTo>
                <a:lnTo>
                  <a:pt x="1148785" y="1426258"/>
                </a:lnTo>
                <a:lnTo>
                  <a:pt x="0" y="14262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5" name="Freeform 29">
            <a:extLst>
              <a:ext uri="{FF2B5EF4-FFF2-40B4-BE49-F238E27FC236}">
                <a16:creationId xmlns:a16="http://schemas.microsoft.com/office/drawing/2014/main" id="{76EB1DF2-FA6B-CD6D-4507-FA57E5CA9814}"/>
              </a:ext>
            </a:extLst>
          </p:cNvPr>
          <p:cNvSpPr/>
          <p:nvPr/>
        </p:nvSpPr>
        <p:spPr>
          <a:xfrm>
            <a:off x="4069439" y="4414482"/>
            <a:ext cx="883309" cy="1033659"/>
          </a:xfrm>
          <a:custGeom>
            <a:avLst/>
            <a:gdLst/>
            <a:ahLst/>
            <a:cxnLst/>
            <a:rect l="l" t="t" r="r" b="b"/>
            <a:pathLst>
              <a:path w="1324964" h="1550489">
                <a:moveTo>
                  <a:pt x="0" y="0"/>
                </a:moveTo>
                <a:lnTo>
                  <a:pt x="1324963" y="0"/>
                </a:lnTo>
                <a:lnTo>
                  <a:pt x="1324963" y="1550490"/>
                </a:lnTo>
                <a:lnTo>
                  <a:pt x="0" y="15504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6" name="Group 30">
            <a:extLst>
              <a:ext uri="{FF2B5EF4-FFF2-40B4-BE49-F238E27FC236}">
                <a16:creationId xmlns:a16="http://schemas.microsoft.com/office/drawing/2014/main" id="{FDEE6B38-A4BB-55CB-74C1-10C20D244EDE}"/>
              </a:ext>
            </a:extLst>
          </p:cNvPr>
          <p:cNvGrpSpPr/>
          <p:nvPr/>
        </p:nvGrpSpPr>
        <p:grpSpPr>
          <a:xfrm>
            <a:off x="7182252" y="4477651"/>
            <a:ext cx="924657" cy="907320"/>
            <a:chOff x="0" y="0"/>
            <a:chExt cx="1849315" cy="1814640"/>
          </a:xfrm>
        </p:grpSpPr>
        <p:sp>
          <p:nvSpPr>
            <p:cNvPr id="37" name="Freeform 31">
              <a:extLst>
                <a:ext uri="{FF2B5EF4-FFF2-40B4-BE49-F238E27FC236}">
                  <a16:creationId xmlns:a16="http://schemas.microsoft.com/office/drawing/2014/main" id="{FA9D93A3-C279-6DFB-641D-46E2CFC37CE0}"/>
                </a:ext>
              </a:extLst>
            </p:cNvPr>
            <p:cNvSpPr/>
            <p:nvPr/>
          </p:nvSpPr>
          <p:spPr>
            <a:xfrm>
              <a:off x="0" y="0"/>
              <a:ext cx="1849315" cy="1814640"/>
            </a:xfrm>
            <a:custGeom>
              <a:avLst/>
              <a:gdLst/>
              <a:ahLst/>
              <a:cxnLst/>
              <a:rect l="l" t="t" r="r" b="b"/>
              <a:pathLst>
                <a:path w="1849315" h="1814640">
                  <a:moveTo>
                    <a:pt x="0" y="0"/>
                  </a:moveTo>
                  <a:lnTo>
                    <a:pt x="1849315" y="0"/>
                  </a:lnTo>
                  <a:lnTo>
                    <a:pt x="1849315" y="1814640"/>
                  </a:lnTo>
                  <a:lnTo>
                    <a:pt x="0" y="18146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8" name="Freeform 32">
              <a:extLst>
                <a:ext uri="{FF2B5EF4-FFF2-40B4-BE49-F238E27FC236}">
                  <a16:creationId xmlns:a16="http://schemas.microsoft.com/office/drawing/2014/main" id="{0C403E06-00CA-C603-1153-30642058C54F}"/>
                </a:ext>
              </a:extLst>
            </p:cNvPr>
            <p:cNvSpPr/>
            <p:nvPr/>
          </p:nvSpPr>
          <p:spPr>
            <a:xfrm>
              <a:off x="1096925" y="0"/>
              <a:ext cx="752390" cy="738410"/>
            </a:xfrm>
            <a:custGeom>
              <a:avLst/>
              <a:gdLst/>
              <a:ahLst/>
              <a:cxnLst/>
              <a:rect l="l" t="t" r="r" b="b"/>
              <a:pathLst>
                <a:path w="752390" h="738410">
                  <a:moveTo>
                    <a:pt x="0" y="0"/>
                  </a:moveTo>
                  <a:lnTo>
                    <a:pt x="752390" y="0"/>
                  </a:lnTo>
                  <a:lnTo>
                    <a:pt x="752390" y="738410"/>
                  </a:lnTo>
                  <a:lnTo>
                    <a:pt x="0" y="738410"/>
                  </a:lnTo>
                  <a:lnTo>
                    <a:pt x="0" y="0"/>
                  </a:lnTo>
                  <a:close/>
                </a:path>
              </a:pathLst>
            </a:custGeom>
            <a:blipFill>
              <a:blip r:embed="rId14">
                <a:extLst>
                  <a:ext uri="{96DAC541-7B7A-43D3-8B79-37D633B846F1}">
                    <asvg:svgBlip xmlns:asvg="http://schemas.microsoft.com/office/drawing/2016/SVG/main" r:embed="rId15"/>
                  </a:ext>
                </a:extLst>
              </a:blip>
              <a:stretch>
                <a:fillRect l="-145792" b="-145749"/>
              </a:stretch>
            </a:blipFill>
          </p:spPr>
          <p:txBody>
            <a:bodyPr/>
            <a:lstStyle/>
            <a:p>
              <a:endParaRPr lang="en-GB" sz="800"/>
            </a:p>
          </p:txBody>
        </p:sp>
        <p:sp>
          <p:nvSpPr>
            <p:cNvPr id="39" name="Freeform 33">
              <a:extLst>
                <a:ext uri="{FF2B5EF4-FFF2-40B4-BE49-F238E27FC236}">
                  <a16:creationId xmlns:a16="http://schemas.microsoft.com/office/drawing/2014/main" id="{3F97CDD4-8F6B-7907-3595-4DB71DEE1E0E}"/>
                </a:ext>
              </a:extLst>
            </p:cNvPr>
            <p:cNvSpPr/>
            <p:nvPr/>
          </p:nvSpPr>
          <p:spPr>
            <a:xfrm>
              <a:off x="1531901" y="741824"/>
              <a:ext cx="317413" cy="1072816"/>
            </a:xfrm>
            <a:custGeom>
              <a:avLst/>
              <a:gdLst/>
              <a:ahLst/>
              <a:cxnLst/>
              <a:rect l="l" t="t" r="r" b="b"/>
              <a:pathLst>
                <a:path w="317413" h="1072816">
                  <a:moveTo>
                    <a:pt x="0" y="0"/>
                  </a:moveTo>
                  <a:lnTo>
                    <a:pt x="317414" y="0"/>
                  </a:lnTo>
                  <a:lnTo>
                    <a:pt x="317414" y="1072816"/>
                  </a:lnTo>
                  <a:lnTo>
                    <a:pt x="0" y="1072816"/>
                  </a:lnTo>
                  <a:lnTo>
                    <a:pt x="0" y="0"/>
                  </a:lnTo>
                  <a:close/>
                </a:path>
              </a:pathLst>
            </a:custGeom>
            <a:blipFill>
              <a:blip r:embed="rId16">
                <a:extLst>
                  <a:ext uri="{96DAC541-7B7A-43D3-8B79-37D633B846F1}">
                    <asvg:svgBlip xmlns:asvg="http://schemas.microsoft.com/office/drawing/2016/SVG/main" r:embed="rId17"/>
                  </a:ext>
                </a:extLst>
              </a:blip>
              <a:stretch>
                <a:fillRect l="-482620" t="-69147"/>
              </a:stretch>
            </a:blipFill>
          </p:spPr>
          <p:txBody>
            <a:bodyPr/>
            <a:lstStyle/>
            <a:p>
              <a:endParaRPr lang="en-GB" sz="800"/>
            </a:p>
          </p:txBody>
        </p:sp>
        <p:sp>
          <p:nvSpPr>
            <p:cNvPr id="40" name="Freeform 34">
              <a:extLst>
                <a:ext uri="{FF2B5EF4-FFF2-40B4-BE49-F238E27FC236}">
                  <a16:creationId xmlns:a16="http://schemas.microsoft.com/office/drawing/2014/main" id="{C75451AF-7214-4034-80BD-28D9F5E06CD8}"/>
                </a:ext>
              </a:extLst>
            </p:cNvPr>
            <p:cNvSpPr/>
            <p:nvPr/>
          </p:nvSpPr>
          <p:spPr>
            <a:xfrm>
              <a:off x="812824" y="1256018"/>
              <a:ext cx="332361" cy="558622"/>
            </a:xfrm>
            <a:custGeom>
              <a:avLst/>
              <a:gdLst/>
              <a:ahLst/>
              <a:cxnLst/>
              <a:rect l="l" t="t" r="r" b="b"/>
              <a:pathLst>
                <a:path w="332361" h="558622">
                  <a:moveTo>
                    <a:pt x="0" y="0"/>
                  </a:moveTo>
                  <a:lnTo>
                    <a:pt x="332361" y="0"/>
                  </a:lnTo>
                  <a:lnTo>
                    <a:pt x="332361" y="558622"/>
                  </a:lnTo>
                  <a:lnTo>
                    <a:pt x="0" y="558622"/>
                  </a:lnTo>
                  <a:lnTo>
                    <a:pt x="0" y="0"/>
                  </a:lnTo>
                  <a:close/>
                </a:path>
              </a:pathLst>
            </a:custGeom>
            <a:blipFill>
              <a:blip r:embed="rId16">
                <a:extLst>
                  <a:ext uri="{96DAC541-7B7A-43D3-8B79-37D633B846F1}">
                    <asvg:svgBlip xmlns:asvg="http://schemas.microsoft.com/office/drawing/2016/SVG/main" r:embed="rId17"/>
                  </a:ext>
                </a:extLst>
              </a:blip>
              <a:stretch>
                <a:fillRect l="-244924" t="-224841" r="-211492"/>
              </a:stretch>
            </a:blipFill>
          </p:spPr>
          <p:txBody>
            <a:bodyPr/>
            <a:lstStyle/>
            <a:p>
              <a:endParaRPr lang="en-GB" sz="800"/>
            </a:p>
          </p:txBody>
        </p:sp>
      </p:grpSp>
      <p:sp>
        <p:nvSpPr>
          <p:cNvPr id="41" name="Freeform 35">
            <a:extLst>
              <a:ext uri="{FF2B5EF4-FFF2-40B4-BE49-F238E27FC236}">
                <a16:creationId xmlns:a16="http://schemas.microsoft.com/office/drawing/2014/main" id="{77D40E4B-1199-17DA-EF22-49003DD7A1FF}"/>
              </a:ext>
            </a:extLst>
          </p:cNvPr>
          <p:cNvSpPr/>
          <p:nvPr/>
        </p:nvSpPr>
        <p:spPr>
          <a:xfrm>
            <a:off x="2781419" y="1929216"/>
            <a:ext cx="926993" cy="1051229"/>
          </a:xfrm>
          <a:custGeom>
            <a:avLst/>
            <a:gdLst/>
            <a:ahLst/>
            <a:cxnLst/>
            <a:rect l="l" t="t" r="r" b="b"/>
            <a:pathLst>
              <a:path w="1390490" h="1576844">
                <a:moveTo>
                  <a:pt x="0" y="0"/>
                </a:moveTo>
                <a:lnTo>
                  <a:pt x="1390490" y="0"/>
                </a:lnTo>
                <a:lnTo>
                  <a:pt x="1390490" y="1576844"/>
                </a:lnTo>
                <a:lnTo>
                  <a:pt x="0" y="157684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Tree>
    <p:extLst>
      <p:ext uri="{BB962C8B-B14F-4D97-AF65-F5344CB8AC3E}">
        <p14:creationId xmlns:p14="http://schemas.microsoft.com/office/powerpoint/2010/main" val="1271885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7A84D-C795-A45F-3B29-473E3EA72615}"/>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FBD7C2F4-5996-7D5C-BAA3-28B31063F1B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E48467F-7CA4-4AC2-D6ED-A65E7C823C04}"/>
              </a:ext>
            </a:extLst>
          </p:cNvPr>
          <p:cNvSpPr txBox="1"/>
          <p:nvPr/>
        </p:nvSpPr>
        <p:spPr>
          <a:xfrm>
            <a:off x="468592" y="3358560"/>
            <a:ext cx="8840661"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Knowledge Exchange - Research</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1639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D7072-6850-2ACA-AACE-965C05D47D9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6616EB-DB12-CE5B-05E5-2B5C81D681BC}"/>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AF692BA-6CA2-D216-7241-022FA71BD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03EE881-426B-10C6-5005-36350E70C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9287088-5BA0-2E63-9177-0E036C788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9723231-DBA2-C789-3CBD-5B1F684E9338}"/>
              </a:ext>
            </a:extLst>
          </p:cNvPr>
          <p:cNvSpPr txBox="1"/>
          <p:nvPr/>
        </p:nvSpPr>
        <p:spPr>
          <a:xfrm>
            <a:off x="1012077" y="1391233"/>
            <a:ext cx="1016784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Evidence-based dentistry must consider the triple bottom line of</a:t>
            </a:r>
          </a:p>
          <a:p>
            <a:pPr algn="ctr"/>
            <a:r>
              <a:rPr lang="en-US" sz="2400">
                <a:solidFill>
                  <a:srgbClr val="ED1B2E"/>
                </a:solidFill>
                <a:latin typeface="Arial" panose="020B0604020202020204" pitchFamily="34" charset="0"/>
                <a:cs typeface="Arial" panose="020B0604020202020204" pitchFamily="34" charset="0"/>
              </a:rPr>
              <a:t>clinical effectiveness, cost-effectiveness, and environmental sustainability.</a:t>
            </a:r>
          </a:p>
        </p:txBody>
      </p:sp>
      <p:sp>
        <p:nvSpPr>
          <p:cNvPr id="4" name="Oval 3">
            <a:extLst>
              <a:ext uri="{FF2B5EF4-FFF2-40B4-BE49-F238E27FC236}">
                <a16:creationId xmlns:a16="http://schemas.microsoft.com/office/drawing/2014/main" id="{05EB14E1-A20E-A73C-BEB4-AAF7763A99F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28A3B53-BB36-D0C7-0DE3-EBABD06A47E3}"/>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0F05FDF-E0B3-1406-607D-9CB7FC0FD87A}"/>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3F01DBB3-E4CC-3EAF-D49A-670E55C550DB}"/>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Be aware and have knowledge of important environmental research methodologies including Life Cycle Assessments (LCA).</a:t>
            </a:r>
          </a:p>
        </p:txBody>
      </p:sp>
      <p:sp>
        <p:nvSpPr>
          <p:cNvPr id="3" name="TextBox 2">
            <a:extLst>
              <a:ext uri="{FF2B5EF4-FFF2-40B4-BE49-F238E27FC236}">
                <a16:creationId xmlns:a16="http://schemas.microsoft.com/office/drawing/2014/main" id="{24978B5D-C845-B537-0581-C94BF801C522}"/>
              </a:ext>
            </a:extLst>
          </p:cNvPr>
          <p:cNvSpPr txBox="1"/>
          <p:nvPr/>
        </p:nvSpPr>
        <p:spPr>
          <a:xfrm>
            <a:off x="4783556" y="4177429"/>
            <a:ext cx="26248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select high-quality evidence that considers not only clinical effectiveness but also economic feasibility and environmental sustainability.</a:t>
            </a:r>
          </a:p>
        </p:txBody>
      </p:sp>
      <p:sp>
        <p:nvSpPr>
          <p:cNvPr id="12" name="TextBox 11">
            <a:extLst>
              <a:ext uri="{FF2B5EF4-FFF2-40B4-BE49-F238E27FC236}">
                <a16:creationId xmlns:a16="http://schemas.microsoft.com/office/drawing/2014/main" id="{3C360849-3939-E916-CA87-C17C2E43D938}"/>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current and strong evidence-based knowledge to guide your decision-making at all stages of care.</a:t>
            </a:r>
          </a:p>
        </p:txBody>
      </p:sp>
      <p:sp>
        <p:nvSpPr>
          <p:cNvPr id="20" name="Freeform 12">
            <a:extLst>
              <a:ext uri="{FF2B5EF4-FFF2-40B4-BE49-F238E27FC236}">
                <a16:creationId xmlns:a16="http://schemas.microsoft.com/office/drawing/2014/main" id="{C5B87AC3-CA24-AF91-90AE-D4551D9A2F8B}"/>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1" name="Freeform 16">
            <a:extLst>
              <a:ext uri="{FF2B5EF4-FFF2-40B4-BE49-F238E27FC236}">
                <a16:creationId xmlns:a16="http://schemas.microsoft.com/office/drawing/2014/main" id="{BACF7B17-9F32-C440-62AC-FEADB791E015}"/>
              </a:ext>
            </a:extLst>
          </p:cNvPr>
          <p:cNvSpPr/>
          <p:nvPr/>
        </p:nvSpPr>
        <p:spPr>
          <a:xfrm>
            <a:off x="2123559" y="2706440"/>
            <a:ext cx="1079323" cy="1134636"/>
          </a:xfrm>
          <a:custGeom>
            <a:avLst/>
            <a:gdLst/>
            <a:ahLst/>
            <a:cxnLst/>
            <a:rect l="l" t="t" r="r" b="b"/>
            <a:pathLst>
              <a:path w="1618984" h="1701954">
                <a:moveTo>
                  <a:pt x="0" y="0"/>
                </a:moveTo>
                <a:lnTo>
                  <a:pt x="1618984" y="0"/>
                </a:lnTo>
                <a:lnTo>
                  <a:pt x="1618984" y="1701955"/>
                </a:lnTo>
                <a:lnTo>
                  <a:pt x="0" y="1701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TextBox 16">
            <a:extLst>
              <a:ext uri="{FF2B5EF4-FFF2-40B4-BE49-F238E27FC236}">
                <a16:creationId xmlns:a16="http://schemas.microsoft.com/office/drawing/2014/main" id="{CA9DD4A3-1CC1-DBC9-D61F-468EF207596B}"/>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8" name="Freeform 11">
            <a:extLst>
              <a:ext uri="{FF2B5EF4-FFF2-40B4-BE49-F238E27FC236}">
                <a16:creationId xmlns:a16="http://schemas.microsoft.com/office/drawing/2014/main" id="{8E493C4D-44BD-EA75-5BAA-51769B5C7C7E}"/>
              </a:ext>
            </a:extLst>
          </p:cNvPr>
          <p:cNvSpPr/>
          <p:nvPr/>
        </p:nvSpPr>
        <p:spPr>
          <a:xfrm>
            <a:off x="5618885" y="2712618"/>
            <a:ext cx="1003645" cy="1161962"/>
          </a:xfrm>
          <a:custGeom>
            <a:avLst/>
            <a:gdLst/>
            <a:ahLst/>
            <a:cxnLst/>
            <a:rect l="l" t="t" r="r" b="b"/>
            <a:pathLst>
              <a:path w="1505468" h="1742944">
                <a:moveTo>
                  <a:pt x="0" y="0"/>
                </a:moveTo>
                <a:lnTo>
                  <a:pt x="1505468" y="0"/>
                </a:lnTo>
                <a:lnTo>
                  <a:pt x="1505468" y="1742945"/>
                </a:lnTo>
                <a:lnTo>
                  <a:pt x="0" y="1742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extLst>
      <p:ext uri="{BB962C8B-B14F-4D97-AF65-F5344CB8AC3E}">
        <p14:creationId xmlns:p14="http://schemas.microsoft.com/office/powerpoint/2010/main" val="3633185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ABDB5-976F-E1DC-66B7-C669DB15D0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8050F41-D022-132B-8245-82C399C846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BA45DD0-CDF4-49AD-2A96-629EDBB47DDC}"/>
              </a:ext>
            </a:extLst>
          </p:cNvPr>
          <p:cNvSpPr txBox="1"/>
          <p:nvPr/>
        </p:nvSpPr>
        <p:spPr>
          <a:xfrm>
            <a:off x="468592" y="4077304"/>
            <a:ext cx="7921646"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Policy and Regulations</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876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49D15-8AEE-2E48-71AD-9CC17800360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249FBE4-B0CF-77C1-875E-7D034727D7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A1E939D-3EC4-0DA4-117A-C29B2D3BA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01F4409-FB70-10CF-7E8C-BA1AB67BA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1317B37-B83E-F92E-9589-4870484AF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7BC155A2-0B77-5996-4B86-0AEF0F9FFBC4}"/>
              </a:ext>
            </a:extLst>
          </p:cNvPr>
          <p:cNvSpPr txBox="1"/>
          <p:nvPr/>
        </p:nvSpPr>
        <p:spPr>
          <a:xfrm>
            <a:off x="1470152" y="1409339"/>
            <a:ext cx="925169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Active engagement with environmental policies and regulations in oral healthcare will mitigate your environmental impact.</a:t>
            </a:r>
          </a:p>
        </p:txBody>
      </p:sp>
      <p:sp>
        <p:nvSpPr>
          <p:cNvPr id="4" name="Oval 3">
            <a:extLst>
              <a:ext uri="{FF2B5EF4-FFF2-40B4-BE49-F238E27FC236}">
                <a16:creationId xmlns:a16="http://schemas.microsoft.com/office/drawing/2014/main" id="{93548AD0-C130-8DAE-713E-3D365445410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A1F4C74C-DDA1-75DE-DC1D-4E4F141F60DC}"/>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F2D122DC-1387-7E91-C585-2B48A432C16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5C7891C2-BDD5-6E07-7EB1-1D7D0ADF432D}"/>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effective Antibiotic Stewardship.</a:t>
            </a:r>
          </a:p>
        </p:txBody>
      </p:sp>
      <p:sp>
        <p:nvSpPr>
          <p:cNvPr id="3" name="TextBox 2">
            <a:extLst>
              <a:ext uri="{FF2B5EF4-FFF2-40B4-BE49-F238E27FC236}">
                <a16:creationId xmlns:a16="http://schemas.microsoft.com/office/drawing/2014/main" id="{4507F2A8-0F6A-A710-B7E0-869F20102ECE}"/>
              </a:ext>
            </a:extLst>
          </p:cNvPr>
          <p:cNvSpPr txBox="1"/>
          <p:nvPr/>
        </p:nvSpPr>
        <p:spPr>
          <a:xfrm>
            <a:off x="4783556" y="4177431"/>
            <a:ext cx="2624881"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current regulations to handle, manage, and dispose of dental amalgam safely.</a:t>
            </a:r>
          </a:p>
        </p:txBody>
      </p:sp>
      <p:sp>
        <p:nvSpPr>
          <p:cNvPr id="12" name="TextBox 11">
            <a:extLst>
              <a:ext uri="{FF2B5EF4-FFF2-40B4-BE49-F238E27FC236}">
                <a16:creationId xmlns:a16="http://schemas.microsoft.com/office/drawing/2014/main" id="{606FD3B5-18B1-2B1B-E789-136EE95DDD2B}"/>
              </a:ext>
            </a:extLst>
          </p:cNvPr>
          <p:cNvSpPr txBox="1"/>
          <p:nvPr/>
        </p:nvSpPr>
        <p:spPr>
          <a:xfrm>
            <a:off x="7787444" y="4177431"/>
            <a:ext cx="3594854"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evidence-based clinical care guidelines to determine patient care pathways and follow-up appointments (e.g., Delivering Better Oral Health, NICE guidelines on recall intervals, European Federation of Periodontology guidelines). </a:t>
            </a:r>
          </a:p>
        </p:txBody>
      </p:sp>
      <p:sp>
        <p:nvSpPr>
          <p:cNvPr id="18" name="Freeform 11">
            <a:extLst>
              <a:ext uri="{FF2B5EF4-FFF2-40B4-BE49-F238E27FC236}">
                <a16:creationId xmlns:a16="http://schemas.microsoft.com/office/drawing/2014/main" id="{35BA4E90-47F9-84A3-632D-0019A60F7467}"/>
              </a:ext>
            </a:extLst>
          </p:cNvPr>
          <p:cNvSpPr/>
          <p:nvPr/>
        </p:nvSpPr>
        <p:spPr>
          <a:xfrm>
            <a:off x="5661100" y="2747587"/>
            <a:ext cx="869800" cy="1092371"/>
          </a:xfrm>
          <a:custGeom>
            <a:avLst/>
            <a:gdLst/>
            <a:ahLst/>
            <a:cxnLst/>
            <a:rect l="l" t="t" r="r" b="b"/>
            <a:pathLst>
              <a:path w="1304700" h="1638556">
                <a:moveTo>
                  <a:pt x="0" y="0"/>
                </a:moveTo>
                <a:lnTo>
                  <a:pt x="1304700" y="0"/>
                </a:lnTo>
                <a:lnTo>
                  <a:pt x="1304700" y="1638556"/>
                </a:lnTo>
                <a:lnTo>
                  <a:pt x="0" y="1638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9" name="Group 15">
            <a:extLst>
              <a:ext uri="{FF2B5EF4-FFF2-40B4-BE49-F238E27FC236}">
                <a16:creationId xmlns:a16="http://schemas.microsoft.com/office/drawing/2014/main" id="{7551A1F8-E720-BDE1-E796-986C5A34F04B}"/>
              </a:ext>
            </a:extLst>
          </p:cNvPr>
          <p:cNvGrpSpPr/>
          <p:nvPr/>
        </p:nvGrpSpPr>
        <p:grpSpPr>
          <a:xfrm>
            <a:off x="2155498" y="2781937"/>
            <a:ext cx="977346" cy="1058020"/>
            <a:chOff x="0" y="0"/>
            <a:chExt cx="1954692" cy="2116040"/>
          </a:xfrm>
        </p:grpSpPr>
        <p:sp>
          <p:nvSpPr>
            <p:cNvPr id="20" name="Freeform 16">
              <a:extLst>
                <a:ext uri="{FF2B5EF4-FFF2-40B4-BE49-F238E27FC236}">
                  <a16:creationId xmlns:a16="http://schemas.microsoft.com/office/drawing/2014/main" id="{1EC08DF0-1C74-8B37-F465-AB2ED5696A18}"/>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1" name="Group 17">
              <a:extLst>
                <a:ext uri="{FF2B5EF4-FFF2-40B4-BE49-F238E27FC236}">
                  <a16:creationId xmlns:a16="http://schemas.microsoft.com/office/drawing/2014/main" id="{28EF4A2E-917C-7833-80D2-3361F77EED7D}"/>
                </a:ext>
              </a:extLst>
            </p:cNvPr>
            <p:cNvGrpSpPr/>
            <p:nvPr/>
          </p:nvGrpSpPr>
          <p:grpSpPr>
            <a:xfrm>
              <a:off x="400001" y="525340"/>
              <a:ext cx="1154689" cy="1154689"/>
              <a:chOff x="0" y="0"/>
              <a:chExt cx="812800" cy="812800"/>
            </a:xfrm>
          </p:grpSpPr>
          <p:sp>
            <p:nvSpPr>
              <p:cNvPr id="30" name="Freeform 18">
                <a:extLst>
                  <a:ext uri="{FF2B5EF4-FFF2-40B4-BE49-F238E27FC236}">
                    <a16:creationId xmlns:a16="http://schemas.microsoft.com/office/drawing/2014/main" id="{46671499-F65E-C874-51DA-44D4B7695F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1" name="TextBox 19">
                <a:extLst>
                  <a:ext uri="{FF2B5EF4-FFF2-40B4-BE49-F238E27FC236}">
                    <a16:creationId xmlns:a16="http://schemas.microsoft.com/office/drawing/2014/main" id="{C0948FC1-A721-0C72-F1F4-515AFB71972C}"/>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22" name="Freeform 20">
              <a:extLst>
                <a:ext uri="{FF2B5EF4-FFF2-40B4-BE49-F238E27FC236}">
                  <a16:creationId xmlns:a16="http://schemas.microsoft.com/office/drawing/2014/main" id="{F6BFE39D-70B2-92FA-441C-CD9B084CDCA6}"/>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23" name="Group 21">
              <a:extLst>
                <a:ext uri="{FF2B5EF4-FFF2-40B4-BE49-F238E27FC236}">
                  <a16:creationId xmlns:a16="http://schemas.microsoft.com/office/drawing/2014/main" id="{2D9B17D2-0EFD-D5D3-5E5E-5E982624C073}"/>
                </a:ext>
              </a:extLst>
            </p:cNvPr>
            <p:cNvGrpSpPr/>
            <p:nvPr/>
          </p:nvGrpSpPr>
          <p:grpSpPr>
            <a:xfrm rot="-1191697">
              <a:off x="1229175" y="522871"/>
              <a:ext cx="253829" cy="495787"/>
              <a:chOff x="0" y="0"/>
              <a:chExt cx="47889" cy="93538"/>
            </a:xfrm>
          </p:grpSpPr>
          <p:sp>
            <p:nvSpPr>
              <p:cNvPr id="28" name="Freeform 22">
                <a:extLst>
                  <a:ext uri="{FF2B5EF4-FFF2-40B4-BE49-F238E27FC236}">
                    <a16:creationId xmlns:a16="http://schemas.microsoft.com/office/drawing/2014/main" id="{9A82F019-97CA-8ED2-BC66-CE4FA699207B}"/>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9" name="TextBox 23">
                <a:extLst>
                  <a:ext uri="{FF2B5EF4-FFF2-40B4-BE49-F238E27FC236}">
                    <a16:creationId xmlns:a16="http://schemas.microsoft.com/office/drawing/2014/main" id="{A2C46E54-513C-AAE6-F9F5-6345BDBA5EE3}"/>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5" name="Group 24">
              <a:extLst>
                <a:ext uri="{FF2B5EF4-FFF2-40B4-BE49-F238E27FC236}">
                  <a16:creationId xmlns:a16="http://schemas.microsoft.com/office/drawing/2014/main" id="{5F80FCAB-D529-2C9C-49F7-C4B6F96F96CC}"/>
                </a:ext>
              </a:extLst>
            </p:cNvPr>
            <p:cNvGrpSpPr/>
            <p:nvPr/>
          </p:nvGrpSpPr>
          <p:grpSpPr>
            <a:xfrm rot="-3334849">
              <a:off x="955970" y="411179"/>
              <a:ext cx="253829" cy="495787"/>
              <a:chOff x="0" y="0"/>
              <a:chExt cx="47889" cy="93538"/>
            </a:xfrm>
          </p:grpSpPr>
          <p:sp>
            <p:nvSpPr>
              <p:cNvPr id="26" name="Freeform 25">
                <a:extLst>
                  <a:ext uri="{FF2B5EF4-FFF2-40B4-BE49-F238E27FC236}">
                    <a16:creationId xmlns:a16="http://schemas.microsoft.com/office/drawing/2014/main" id="{F2238304-D86A-F02C-3A30-CA474FA3E55E}"/>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7" name="TextBox 26">
                <a:extLst>
                  <a:ext uri="{FF2B5EF4-FFF2-40B4-BE49-F238E27FC236}">
                    <a16:creationId xmlns:a16="http://schemas.microsoft.com/office/drawing/2014/main" id="{788C5358-FFC8-713D-9AD7-AC44AE4CC24C}"/>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2" name="Freeform 27">
            <a:extLst>
              <a:ext uri="{FF2B5EF4-FFF2-40B4-BE49-F238E27FC236}">
                <a16:creationId xmlns:a16="http://schemas.microsoft.com/office/drawing/2014/main" id="{A7FBE8A0-80BF-3C2B-EAD0-74AA0E07E8AD}"/>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F5998769-9969-D94C-19C2-E5BB7953B069}"/>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147966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6C333-AC71-87FE-76C2-50D28C42BB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04D4558A-C409-C3CC-1F6B-5979146A241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28D08F4-DC28-19BE-9A2E-207F005DD251}"/>
              </a:ext>
            </a:extLst>
          </p:cNvPr>
          <p:cNvSpPr txBox="1"/>
          <p:nvPr/>
        </p:nvSpPr>
        <p:spPr>
          <a:xfrm>
            <a:off x="513416" y="3835257"/>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Travel</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689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5AEA5-00EF-E13A-5173-9AD56E40506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E63C172-450C-A110-CC58-9A672E8C48A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8A649E2-6BAF-1E92-29B1-5AED516B9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1108DF5-B4C9-BAF4-B4BA-D8A11B618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517B30E-5089-0E8A-92E9-791680009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0C82280C-80E0-4CDB-6612-7E2F8A84FF3D}"/>
              </a:ext>
            </a:extLst>
          </p:cNvPr>
          <p:cNvSpPr txBox="1"/>
          <p:nvPr/>
        </p:nvSpPr>
        <p:spPr>
          <a:xfrm>
            <a:off x="1653233" y="1394765"/>
            <a:ext cx="888553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Planning patient care to reduce the number of appointments will mitigate the environmental impact of the care you provide.</a:t>
            </a:r>
          </a:p>
        </p:txBody>
      </p:sp>
      <p:sp>
        <p:nvSpPr>
          <p:cNvPr id="2" name="Oval 1">
            <a:extLst>
              <a:ext uri="{FF2B5EF4-FFF2-40B4-BE49-F238E27FC236}">
                <a16:creationId xmlns:a16="http://schemas.microsoft.com/office/drawing/2014/main" id="{CEB1BAE6-0006-CAEB-8986-654865919142}"/>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445AD628-72B8-627B-CBFB-CBEAB1F75B80}"/>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AD1A3E45-E6C7-12A2-E33E-EF26B1290080}"/>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C5323067-CE5B-6656-AD1C-914F98724618}"/>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6248050-10E1-8ABD-96AA-6B7A5EEC13ED}"/>
              </a:ext>
            </a:extLst>
          </p:cNvPr>
          <p:cNvSpPr txBox="1"/>
          <p:nvPr/>
        </p:nvSpPr>
        <p:spPr>
          <a:xfrm>
            <a:off x="692993"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number of appointments by providing multiple procedures in one visit.</a:t>
            </a:r>
          </a:p>
        </p:txBody>
      </p:sp>
      <p:sp>
        <p:nvSpPr>
          <p:cNvPr id="4" name="TextBox 3">
            <a:extLst>
              <a:ext uri="{FF2B5EF4-FFF2-40B4-BE49-F238E27FC236}">
                <a16:creationId xmlns:a16="http://schemas.microsoft.com/office/drawing/2014/main" id="{406FE242-EDAB-D682-964B-4C950CB07232}"/>
              </a:ext>
            </a:extLst>
          </p:cNvPr>
          <p:cNvSpPr txBox="1"/>
          <p:nvPr/>
        </p:nvSpPr>
        <p:spPr>
          <a:xfrm>
            <a:off x="3546789"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Tele-dentistry and Remote Clinical Consultations to reduce travel.</a:t>
            </a:r>
          </a:p>
        </p:txBody>
      </p:sp>
      <p:sp>
        <p:nvSpPr>
          <p:cNvPr id="12" name="TextBox 11">
            <a:extLst>
              <a:ext uri="{FF2B5EF4-FFF2-40B4-BE49-F238E27FC236}">
                <a16:creationId xmlns:a16="http://schemas.microsoft.com/office/drawing/2014/main" id="{F5475277-A708-A991-C86B-62B8C9928B5F}"/>
              </a:ext>
            </a:extLst>
          </p:cNvPr>
          <p:cNvSpPr txBox="1"/>
          <p:nvPr/>
        </p:nvSpPr>
        <p:spPr>
          <a:xfrm>
            <a:off x="632075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Combine family appointments wherever possible.</a:t>
            </a:r>
          </a:p>
        </p:txBody>
      </p:sp>
      <p:sp>
        <p:nvSpPr>
          <p:cNvPr id="13" name="TextBox 12">
            <a:extLst>
              <a:ext uri="{FF2B5EF4-FFF2-40B4-BE49-F238E27FC236}">
                <a16:creationId xmlns:a16="http://schemas.microsoft.com/office/drawing/2014/main" id="{6C2D8C29-B555-BDB7-A62B-479DA48823A6}"/>
              </a:ext>
            </a:extLst>
          </p:cNvPr>
          <p:cNvSpPr txBox="1"/>
          <p:nvPr/>
        </p:nvSpPr>
        <p:spPr>
          <a:xfrm>
            <a:off x="9175213"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Using digital technologies (CAD-CAM, intra-oral scanning, 3D printing) will reduce the number of appointments and transport to dental laboratories.</a:t>
            </a:r>
          </a:p>
        </p:txBody>
      </p:sp>
      <p:grpSp>
        <p:nvGrpSpPr>
          <p:cNvPr id="16" name="Group 8">
            <a:extLst>
              <a:ext uri="{FF2B5EF4-FFF2-40B4-BE49-F238E27FC236}">
                <a16:creationId xmlns:a16="http://schemas.microsoft.com/office/drawing/2014/main" id="{D1575ADF-1427-CDA9-1CE8-6A956C565086}"/>
              </a:ext>
            </a:extLst>
          </p:cNvPr>
          <p:cNvGrpSpPr/>
          <p:nvPr/>
        </p:nvGrpSpPr>
        <p:grpSpPr>
          <a:xfrm>
            <a:off x="9963411" y="2674050"/>
            <a:ext cx="993939" cy="1133770"/>
            <a:chOff x="0" y="0"/>
            <a:chExt cx="1987877" cy="2267541"/>
          </a:xfrm>
        </p:grpSpPr>
        <p:grpSp>
          <p:nvGrpSpPr>
            <p:cNvPr id="17" name="Group 9">
              <a:extLst>
                <a:ext uri="{FF2B5EF4-FFF2-40B4-BE49-F238E27FC236}">
                  <a16:creationId xmlns:a16="http://schemas.microsoft.com/office/drawing/2014/main" id="{9FE2CD4C-D31B-B7E2-6395-1633CFED4D2D}"/>
                </a:ext>
              </a:extLst>
            </p:cNvPr>
            <p:cNvGrpSpPr/>
            <p:nvPr/>
          </p:nvGrpSpPr>
          <p:grpSpPr>
            <a:xfrm>
              <a:off x="619462" y="549963"/>
              <a:ext cx="794959" cy="794959"/>
              <a:chOff x="0" y="0"/>
              <a:chExt cx="812800" cy="812800"/>
            </a:xfrm>
          </p:grpSpPr>
          <p:sp>
            <p:nvSpPr>
              <p:cNvPr id="53" name="Freeform 10">
                <a:extLst>
                  <a:ext uri="{FF2B5EF4-FFF2-40B4-BE49-F238E27FC236}">
                    <a16:creationId xmlns:a16="http://schemas.microsoft.com/office/drawing/2014/main" id="{60591F71-FCC7-7990-777A-2237A78C7D7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54" name="TextBox 11">
                <a:extLst>
                  <a:ext uri="{FF2B5EF4-FFF2-40B4-BE49-F238E27FC236}">
                    <a16:creationId xmlns:a16="http://schemas.microsoft.com/office/drawing/2014/main" id="{A733D9F3-3FC2-F540-D915-D6859108B953}"/>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18" name="Group 12">
              <a:extLst>
                <a:ext uri="{FF2B5EF4-FFF2-40B4-BE49-F238E27FC236}">
                  <a16:creationId xmlns:a16="http://schemas.microsoft.com/office/drawing/2014/main" id="{73BFC1CA-3BB8-5D87-37AA-AE3501E7A8D4}"/>
                </a:ext>
              </a:extLst>
            </p:cNvPr>
            <p:cNvGrpSpPr/>
            <p:nvPr/>
          </p:nvGrpSpPr>
          <p:grpSpPr>
            <a:xfrm>
              <a:off x="962704" y="1308120"/>
              <a:ext cx="108476" cy="73604"/>
              <a:chOff x="0" y="0"/>
              <a:chExt cx="19519" cy="13245"/>
            </a:xfrm>
          </p:grpSpPr>
          <p:sp>
            <p:nvSpPr>
              <p:cNvPr id="51" name="Freeform 13">
                <a:extLst>
                  <a:ext uri="{FF2B5EF4-FFF2-40B4-BE49-F238E27FC236}">
                    <a16:creationId xmlns:a16="http://schemas.microsoft.com/office/drawing/2014/main" id="{9B9D97D0-BD45-CD5D-65E6-83E9124482A7}"/>
                  </a:ext>
                </a:extLst>
              </p:cNvPr>
              <p:cNvSpPr/>
              <p:nvPr/>
            </p:nvSpPr>
            <p:spPr>
              <a:xfrm>
                <a:off x="0" y="0"/>
                <a:ext cx="19519" cy="13245"/>
              </a:xfrm>
              <a:custGeom>
                <a:avLst/>
                <a:gdLst/>
                <a:ahLst/>
                <a:cxnLst/>
                <a:rect l="l" t="t" r="r" b="b"/>
                <a:pathLst>
                  <a:path w="19519" h="13245">
                    <a:moveTo>
                      <a:pt x="0" y="0"/>
                    </a:moveTo>
                    <a:lnTo>
                      <a:pt x="19519" y="0"/>
                    </a:lnTo>
                    <a:lnTo>
                      <a:pt x="19519" y="13245"/>
                    </a:lnTo>
                    <a:lnTo>
                      <a:pt x="0" y="13245"/>
                    </a:lnTo>
                    <a:close/>
                  </a:path>
                </a:pathLst>
              </a:custGeom>
              <a:solidFill>
                <a:srgbClr val="8BD5E8"/>
              </a:solidFill>
            </p:spPr>
            <p:txBody>
              <a:bodyPr/>
              <a:lstStyle/>
              <a:p>
                <a:endParaRPr lang="en-GB" sz="800"/>
              </a:p>
            </p:txBody>
          </p:sp>
          <p:sp>
            <p:nvSpPr>
              <p:cNvPr id="52" name="TextBox 14">
                <a:extLst>
                  <a:ext uri="{FF2B5EF4-FFF2-40B4-BE49-F238E27FC236}">
                    <a16:creationId xmlns:a16="http://schemas.microsoft.com/office/drawing/2014/main" id="{3E21FD91-E6CD-32F0-3FAB-5775B1084EA5}"/>
                  </a:ext>
                </a:extLst>
              </p:cNvPr>
              <p:cNvSpPr txBox="1"/>
              <p:nvPr/>
            </p:nvSpPr>
            <p:spPr>
              <a:xfrm>
                <a:off x="0" y="-38100"/>
                <a:ext cx="19519" cy="51345"/>
              </a:xfrm>
              <a:prstGeom prst="rect">
                <a:avLst/>
              </a:prstGeom>
            </p:spPr>
            <p:txBody>
              <a:bodyPr lIns="33867" tIns="33867" rIns="33867" bIns="33867" rtlCol="0" anchor="ctr"/>
              <a:lstStyle/>
              <a:p>
                <a:pPr algn="ctr">
                  <a:lnSpc>
                    <a:spcPts val="1773"/>
                  </a:lnSpc>
                </a:pPr>
                <a:endParaRPr sz="800"/>
              </a:p>
            </p:txBody>
          </p:sp>
        </p:grpSp>
        <p:grpSp>
          <p:nvGrpSpPr>
            <p:cNvPr id="19" name="Group 15">
              <a:extLst>
                <a:ext uri="{FF2B5EF4-FFF2-40B4-BE49-F238E27FC236}">
                  <a16:creationId xmlns:a16="http://schemas.microsoft.com/office/drawing/2014/main" id="{17880373-F1E5-C0AC-471C-D565EA8826C7}"/>
                </a:ext>
              </a:extLst>
            </p:cNvPr>
            <p:cNvGrpSpPr/>
            <p:nvPr/>
          </p:nvGrpSpPr>
          <p:grpSpPr>
            <a:xfrm rot="3061195">
              <a:off x="656577" y="1171621"/>
              <a:ext cx="144648" cy="99051"/>
              <a:chOff x="0" y="0"/>
              <a:chExt cx="26028" cy="17824"/>
            </a:xfrm>
          </p:grpSpPr>
          <p:sp>
            <p:nvSpPr>
              <p:cNvPr id="49" name="Freeform 16">
                <a:extLst>
                  <a:ext uri="{FF2B5EF4-FFF2-40B4-BE49-F238E27FC236}">
                    <a16:creationId xmlns:a16="http://schemas.microsoft.com/office/drawing/2014/main" id="{504022F6-0576-8BDC-A431-636B3BE1CD86}"/>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50" name="TextBox 17">
                <a:extLst>
                  <a:ext uri="{FF2B5EF4-FFF2-40B4-BE49-F238E27FC236}">
                    <a16:creationId xmlns:a16="http://schemas.microsoft.com/office/drawing/2014/main" id="{CAE03813-F4C3-8B21-98D8-9405DF28E28F}"/>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0" name="Group 18">
              <a:extLst>
                <a:ext uri="{FF2B5EF4-FFF2-40B4-BE49-F238E27FC236}">
                  <a16:creationId xmlns:a16="http://schemas.microsoft.com/office/drawing/2014/main" id="{1FBB94B2-EBD4-3693-F352-E2C14ADE293F}"/>
                </a:ext>
              </a:extLst>
            </p:cNvPr>
            <p:cNvGrpSpPr/>
            <p:nvPr/>
          </p:nvGrpSpPr>
          <p:grpSpPr>
            <a:xfrm rot="5400000">
              <a:off x="547138" y="897917"/>
              <a:ext cx="144648" cy="99051"/>
              <a:chOff x="0" y="0"/>
              <a:chExt cx="26028" cy="17824"/>
            </a:xfrm>
          </p:grpSpPr>
          <p:sp>
            <p:nvSpPr>
              <p:cNvPr id="47" name="Freeform 19">
                <a:extLst>
                  <a:ext uri="{FF2B5EF4-FFF2-40B4-BE49-F238E27FC236}">
                    <a16:creationId xmlns:a16="http://schemas.microsoft.com/office/drawing/2014/main" id="{8E567CA5-C1B3-120B-4DC4-DEF39EBD8AE0}"/>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8" name="TextBox 20">
                <a:extLst>
                  <a:ext uri="{FF2B5EF4-FFF2-40B4-BE49-F238E27FC236}">
                    <a16:creationId xmlns:a16="http://schemas.microsoft.com/office/drawing/2014/main" id="{EB72450A-B44F-EEFB-7D42-517F03F3D862}"/>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8" name="Group 21">
              <a:extLst>
                <a:ext uri="{FF2B5EF4-FFF2-40B4-BE49-F238E27FC236}">
                  <a16:creationId xmlns:a16="http://schemas.microsoft.com/office/drawing/2014/main" id="{5E52D532-93D8-C601-42A2-CB13B92F14C5}"/>
                </a:ext>
              </a:extLst>
            </p:cNvPr>
            <p:cNvGrpSpPr/>
            <p:nvPr/>
          </p:nvGrpSpPr>
          <p:grpSpPr>
            <a:xfrm rot="8381361">
              <a:off x="659773" y="609877"/>
              <a:ext cx="144648" cy="99051"/>
              <a:chOff x="0" y="0"/>
              <a:chExt cx="26028" cy="17824"/>
            </a:xfrm>
          </p:grpSpPr>
          <p:sp>
            <p:nvSpPr>
              <p:cNvPr id="45" name="Freeform 22">
                <a:extLst>
                  <a:ext uri="{FF2B5EF4-FFF2-40B4-BE49-F238E27FC236}">
                    <a16:creationId xmlns:a16="http://schemas.microsoft.com/office/drawing/2014/main" id="{C760D4A5-47CC-5308-1420-5907AD25FC8D}"/>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6" name="TextBox 23">
                <a:extLst>
                  <a:ext uri="{FF2B5EF4-FFF2-40B4-BE49-F238E27FC236}">
                    <a16:creationId xmlns:a16="http://schemas.microsoft.com/office/drawing/2014/main" id="{D5758404-E5B9-C3ED-3750-CF66AA1148A4}"/>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9" name="Group 24">
              <a:extLst>
                <a:ext uri="{FF2B5EF4-FFF2-40B4-BE49-F238E27FC236}">
                  <a16:creationId xmlns:a16="http://schemas.microsoft.com/office/drawing/2014/main" id="{7B11F586-BEBC-949C-4F5B-17D6AD54AD09}"/>
                </a:ext>
              </a:extLst>
            </p:cNvPr>
            <p:cNvGrpSpPr/>
            <p:nvPr/>
          </p:nvGrpSpPr>
          <p:grpSpPr>
            <a:xfrm rot="8381361">
              <a:off x="1232658" y="1174443"/>
              <a:ext cx="144648" cy="99051"/>
              <a:chOff x="0" y="0"/>
              <a:chExt cx="26028" cy="17824"/>
            </a:xfrm>
          </p:grpSpPr>
          <p:sp>
            <p:nvSpPr>
              <p:cNvPr id="43" name="Freeform 25">
                <a:extLst>
                  <a:ext uri="{FF2B5EF4-FFF2-40B4-BE49-F238E27FC236}">
                    <a16:creationId xmlns:a16="http://schemas.microsoft.com/office/drawing/2014/main" id="{DC517DCB-1607-6F60-4000-A7C8BA5D7DC1}"/>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4" name="TextBox 26">
                <a:extLst>
                  <a:ext uri="{FF2B5EF4-FFF2-40B4-BE49-F238E27FC236}">
                    <a16:creationId xmlns:a16="http://schemas.microsoft.com/office/drawing/2014/main" id="{661B38AF-EEAE-7FAA-006E-994D097E60C1}"/>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0" name="Group 27">
              <a:extLst>
                <a:ext uri="{FF2B5EF4-FFF2-40B4-BE49-F238E27FC236}">
                  <a16:creationId xmlns:a16="http://schemas.microsoft.com/office/drawing/2014/main" id="{F0BEB3B1-96BF-BDD5-CD36-209886F8C692}"/>
                </a:ext>
              </a:extLst>
            </p:cNvPr>
            <p:cNvGrpSpPr/>
            <p:nvPr/>
          </p:nvGrpSpPr>
          <p:grpSpPr>
            <a:xfrm rot="3061195">
              <a:off x="1211441" y="612699"/>
              <a:ext cx="144648" cy="99051"/>
              <a:chOff x="0" y="0"/>
              <a:chExt cx="26028" cy="17824"/>
            </a:xfrm>
          </p:grpSpPr>
          <p:sp>
            <p:nvSpPr>
              <p:cNvPr id="41" name="Freeform 28">
                <a:extLst>
                  <a:ext uri="{FF2B5EF4-FFF2-40B4-BE49-F238E27FC236}">
                    <a16:creationId xmlns:a16="http://schemas.microsoft.com/office/drawing/2014/main" id="{03B0A474-0C98-70BF-761A-31D7CA9D3479}"/>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2" name="TextBox 29">
                <a:extLst>
                  <a:ext uri="{FF2B5EF4-FFF2-40B4-BE49-F238E27FC236}">
                    <a16:creationId xmlns:a16="http://schemas.microsoft.com/office/drawing/2014/main" id="{BEB2F9D9-3260-1AF0-07F2-3E4C4B65FE6E}"/>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1" name="Group 30">
              <a:extLst>
                <a:ext uri="{FF2B5EF4-FFF2-40B4-BE49-F238E27FC236}">
                  <a16:creationId xmlns:a16="http://schemas.microsoft.com/office/drawing/2014/main" id="{90EB13D7-739A-07BD-B281-90333549DA96}"/>
                </a:ext>
              </a:extLst>
            </p:cNvPr>
            <p:cNvGrpSpPr/>
            <p:nvPr/>
          </p:nvGrpSpPr>
          <p:grpSpPr>
            <a:xfrm rot="5400000">
              <a:off x="1337949" y="897917"/>
              <a:ext cx="144648" cy="99051"/>
              <a:chOff x="0" y="0"/>
              <a:chExt cx="26028" cy="17824"/>
            </a:xfrm>
          </p:grpSpPr>
          <p:sp>
            <p:nvSpPr>
              <p:cNvPr id="39" name="Freeform 31">
                <a:extLst>
                  <a:ext uri="{FF2B5EF4-FFF2-40B4-BE49-F238E27FC236}">
                    <a16:creationId xmlns:a16="http://schemas.microsoft.com/office/drawing/2014/main" id="{19E90F17-BBFB-978E-974E-821611BC6247}"/>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0" name="TextBox 32">
                <a:extLst>
                  <a:ext uri="{FF2B5EF4-FFF2-40B4-BE49-F238E27FC236}">
                    <a16:creationId xmlns:a16="http://schemas.microsoft.com/office/drawing/2014/main" id="{93ADC283-6600-0C62-3310-700A998B1B17}"/>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2" name="Group 33">
              <a:extLst>
                <a:ext uri="{FF2B5EF4-FFF2-40B4-BE49-F238E27FC236}">
                  <a16:creationId xmlns:a16="http://schemas.microsoft.com/office/drawing/2014/main" id="{7360E7B7-E0A2-AA13-6DB5-0558E2119A65}"/>
                </a:ext>
              </a:extLst>
            </p:cNvPr>
            <p:cNvGrpSpPr/>
            <p:nvPr/>
          </p:nvGrpSpPr>
          <p:grpSpPr>
            <a:xfrm rot="5400000">
              <a:off x="935472" y="523695"/>
              <a:ext cx="144648" cy="126767"/>
              <a:chOff x="0" y="0"/>
              <a:chExt cx="26028" cy="22811"/>
            </a:xfrm>
          </p:grpSpPr>
          <p:sp>
            <p:nvSpPr>
              <p:cNvPr id="37" name="Freeform 34">
                <a:extLst>
                  <a:ext uri="{FF2B5EF4-FFF2-40B4-BE49-F238E27FC236}">
                    <a16:creationId xmlns:a16="http://schemas.microsoft.com/office/drawing/2014/main" id="{EC2E05B2-ECED-3D6B-C7BE-149BB23C9F63}"/>
                  </a:ext>
                </a:extLst>
              </p:cNvPr>
              <p:cNvSpPr/>
              <p:nvPr/>
            </p:nvSpPr>
            <p:spPr>
              <a:xfrm>
                <a:off x="0" y="0"/>
                <a:ext cx="26028" cy="22811"/>
              </a:xfrm>
              <a:custGeom>
                <a:avLst/>
                <a:gdLst/>
                <a:ahLst/>
                <a:cxnLst/>
                <a:rect l="l" t="t" r="r" b="b"/>
                <a:pathLst>
                  <a:path w="26028" h="22811">
                    <a:moveTo>
                      <a:pt x="0" y="0"/>
                    </a:moveTo>
                    <a:lnTo>
                      <a:pt x="26028" y="0"/>
                    </a:lnTo>
                    <a:lnTo>
                      <a:pt x="26028" y="22811"/>
                    </a:lnTo>
                    <a:lnTo>
                      <a:pt x="0" y="22811"/>
                    </a:lnTo>
                    <a:close/>
                  </a:path>
                </a:pathLst>
              </a:custGeom>
              <a:solidFill>
                <a:srgbClr val="8BD5E8"/>
              </a:solidFill>
            </p:spPr>
            <p:txBody>
              <a:bodyPr/>
              <a:lstStyle/>
              <a:p>
                <a:endParaRPr lang="en-GB" sz="800"/>
              </a:p>
            </p:txBody>
          </p:sp>
          <p:sp>
            <p:nvSpPr>
              <p:cNvPr id="38" name="TextBox 35">
                <a:extLst>
                  <a:ext uri="{FF2B5EF4-FFF2-40B4-BE49-F238E27FC236}">
                    <a16:creationId xmlns:a16="http://schemas.microsoft.com/office/drawing/2014/main" id="{B5CE86A3-B799-05EF-7D8E-FBD60FA1BD60}"/>
                  </a:ext>
                </a:extLst>
              </p:cNvPr>
              <p:cNvSpPr txBox="1"/>
              <p:nvPr/>
            </p:nvSpPr>
            <p:spPr>
              <a:xfrm>
                <a:off x="0" y="-38100"/>
                <a:ext cx="26028" cy="60911"/>
              </a:xfrm>
              <a:prstGeom prst="rect">
                <a:avLst/>
              </a:prstGeom>
            </p:spPr>
            <p:txBody>
              <a:bodyPr lIns="33867" tIns="33867" rIns="33867" bIns="33867" rtlCol="0" anchor="ctr"/>
              <a:lstStyle/>
              <a:p>
                <a:pPr algn="ctr">
                  <a:lnSpc>
                    <a:spcPts val="1773"/>
                  </a:lnSpc>
                </a:pPr>
                <a:endParaRPr sz="800"/>
              </a:p>
            </p:txBody>
          </p:sp>
        </p:grpSp>
        <p:grpSp>
          <p:nvGrpSpPr>
            <p:cNvPr id="33" name="Group 36">
              <a:extLst>
                <a:ext uri="{FF2B5EF4-FFF2-40B4-BE49-F238E27FC236}">
                  <a16:creationId xmlns:a16="http://schemas.microsoft.com/office/drawing/2014/main" id="{E4022DE8-80A4-969C-49DD-D5F4DEDA41D3}"/>
                </a:ext>
              </a:extLst>
            </p:cNvPr>
            <p:cNvGrpSpPr/>
            <p:nvPr/>
          </p:nvGrpSpPr>
          <p:grpSpPr>
            <a:xfrm>
              <a:off x="727507" y="658008"/>
              <a:ext cx="577475" cy="577475"/>
              <a:chOff x="0" y="0"/>
              <a:chExt cx="812800" cy="812800"/>
            </a:xfrm>
          </p:grpSpPr>
          <p:sp>
            <p:nvSpPr>
              <p:cNvPr id="35" name="Freeform 37">
                <a:extLst>
                  <a:ext uri="{FF2B5EF4-FFF2-40B4-BE49-F238E27FC236}">
                    <a16:creationId xmlns:a16="http://schemas.microsoft.com/office/drawing/2014/main" id="{59E9F761-CD44-F595-5077-D5DF0D76307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sz="800"/>
              </a:p>
            </p:txBody>
          </p:sp>
          <p:sp>
            <p:nvSpPr>
              <p:cNvPr id="36" name="TextBox 38">
                <a:extLst>
                  <a:ext uri="{FF2B5EF4-FFF2-40B4-BE49-F238E27FC236}">
                    <a16:creationId xmlns:a16="http://schemas.microsoft.com/office/drawing/2014/main" id="{2FE032FE-AD30-6461-8517-8AD464F8DAF6}"/>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34" name="Freeform 39">
              <a:extLst>
                <a:ext uri="{FF2B5EF4-FFF2-40B4-BE49-F238E27FC236}">
                  <a16:creationId xmlns:a16="http://schemas.microsoft.com/office/drawing/2014/main" id="{CCCD0967-7052-E63D-93AE-78A8C73E77C4}"/>
                </a:ext>
              </a:extLst>
            </p:cNvPr>
            <p:cNvSpPr/>
            <p:nvPr/>
          </p:nvSpPr>
          <p:spPr>
            <a:xfrm>
              <a:off x="0" y="0"/>
              <a:ext cx="1987877" cy="2267541"/>
            </a:xfrm>
            <a:custGeom>
              <a:avLst/>
              <a:gdLst/>
              <a:ahLst/>
              <a:cxnLst/>
              <a:rect l="l" t="t" r="r" b="b"/>
              <a:pathLst>
                <a:path w="1987877" h="2267541">
                  <a:moveTo>
                    <a:pt x="0" y="0"/>
                  </a:moveTo>
                  <a:lnTo>
                    <a:pt x="1987877" y="0"/>
                  </a:lnTo>
                  <a:lnTo>
                    <a:pt x="1987877" y="2267541"/>
                  </a:lnTo>
                  <a:lnTo>
                    <a:pt x="0" y="2267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55" name="Freeform 46">
            <a:extLst>
              <a:ext uri="{FF2B5EF4-FFF2-40B4-BE49-F238E27FC236}">
                <a16:creationId xmlns:a16="http://schemas.microsoft.com/office/drawing/2014/main" id="{EE5A4305-3AE8-6535-B718-01B827FA66AF}"/>
              </a:ext>
            </a:extLst>
          </p:cNvPr>
          <p:cNvSpPr/>
          <p:nvPr/>
        </p:nvSpPr>
        <p:spPr>
          <a:xfrm>
            <a:off x="4248527" y="2824969"/>
            <a:ext cx="839159" cy="937607"/>
          </a:xfrm>
          <a:custGeom>
            <a:avLst/>
            <a:gdLst/>
            <a:ahLst/>
            <a:cxnLst/>
            <a:rect l="l" t="t" r="r" b="b"/>
            <a:pathLst>
              <a:path w="1258738" h="1406411">
                <a:moveTo>
                  <a:pt x="0" y="0"/>
                </a:moveTo>
                <a:lnTo>
                  <a:pt x="1258738" y="0"/>
                </a:lnTo>
                <a:lnTo>
                  <a:pt x="1258738" y="1406411"/>
                </a:lnTo>
                <a:lnTo>
                  <a:pt x="0" y="1406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56" name="Freeform 47">
            <a:extLst>
              <a:ext uri="{FF2B5EF4-FFF2-40B4-BE49-F238E27FC236}">
                <a16:creationId xmlns:a16="http://schemas.microsoft.com/office/drawing/2014/main" id="{00412349-61A1-12D1-EFCF-9F8674945188}"/>
              </a:ext>
            </a:extLst>
          </p:cNvPr>
          <p:cNvSpPr/>
          <p:nvPr/>
        </p:nvSpPr>
        <p:spPr>
          <a:xfrm>
            <a:off x="7046383" y="2916105"/>
            <a:ext cx="955021" cy="755335"/>
          </a:xfrm>
          <a:custGeom>
            <a:avLst/>
            <a:gdLst/>
            <a:ahLst/>
            <a:cxnLst/>
            <a:rect l="l" t="t" r="r" b="b"/>
            <a:pathLst>
              <a:path w="1432532" h="1133002">
                <a:moveTo>
                  <a:pt x="0" y="0"/>
                </a:moveTo>
                <a:lnTo>
                  <a:pt x="1432532" y="0"/>
                </a:lnTo>
                <a:lnTo>
                  <a:pt x="1432532" y="1133002"/>
                </a:lnTo>
                <a:lnTo>
                  <a:pt x="0" y="11330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pic>
        <p:nvPicPr>
          <p:cNvPr id="58" name="Picture 57" descr="A diagram of numbers and arrows&#10;&#10;AI-generated content may be incorrect.">
            <a:extLst>
              <a:ext uri="{FF2B5EF4-FFF2-40B4-BE49-F238E27FC236}">
                <a16:creationId xmlns:a16="http://schemas.microsoft.com/office/drawing/2014/main" id="{D1D2E329-04C9-223B-310F-0BDC67F75D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2932" y="2680570"/>
            <a:ext cx="902753" cy="1252451"/>
          </a:xfrm>
          <a:prstGeom prst="rect">
            <a:avLst/>
          </a:prstGeom>
        </p:spPr>
      </p:pic>
      <p:sp>
        <p:nvSpPr>
          <p:cNvPr id="22" name="TextBox 21">
            <a:extLst>
              <a:ext uri="{FF2B5EF4-FFF2-40B4-BE49-F238E27FC236}">
                <a16:creationId xmlns:a16="http://schemas.microsoft.com/office/drawing/2014/main" id="{9858E139-9216-DCC2-AEC0-AA3F7CFEC52D}"/>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1720631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2774-4AEE-D9DD-6F76-E1318E85434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A40469ED-5A0B-2526-F036-06DE54A58D7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965B9B4-891F-8638-C761-947A09146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E0E3CA14-AE2F-EC99-E62F-4508616EA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2137501-82DD-C9C8-F1DB-D11244CFB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F69AFC8D-80FB-D397-B2C6-09F9BD4DEEE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56CA7E7-9741-8124-49B8-C97F093528F6}"/>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2DB585E-EB37-6825-AB22-D9660E054C7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E16EBD8-DE61-C9A3-05B9-E8907368CC53}"/>
              </a:ext>
            </a:extLst>
          </p:cNvPr>
          <p:cNvSpPr txBox="1"/>
          <p:nvPr/>
        </p:nvSpPr>
        <p:spPr>
          <a:xfrm>
            <a:off x="1239585" y="4177429"/>
            <a:ext cx="279958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oral health outreach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where only the OHP team travels. An example is </a:t>
            </a:r>
            <a:r>
              <a:rPr lang="en-US" sz="1400">
                <a:solidFill>
                  <a:srgbClr val="000000"/>
                </a:solidFill>
                <a:latin typeface="Arial"/>
                <a:ea typeface="Arial"/>
                <a:cs typeface="Arial"/>
                <a:sym typeface="Arial"/>
                <a:hlinkClick r:id="rId6"/>
              </a:rPr>
              <a:t>Childsmile</a:t>
            </a:r>
            <a:r>
              <a:rPr lang="en-US" sz="1400">
                <a:solidFill>
                  <a:srgbClr val="000000"/>
                </a:solidFill>
                <a:latin typeface="Arial"/>
                <a:ea typeface="Arial"/>
                <a:cs typeface="Arial"/>
                <a:sym typeface="Arial"/>
              </a:rPr>
              <a:t> with reduced travel, carbon emissions, and improved air quality. </a:t>
            </a:r>
          </a:p>
        </p:txBody>
      </p:sp>
      <p:sp>
        <p:nvSpPr>
          <p:cNvPr id="3" name="TextBox 2">
            <a:extLst>
              <a:ext uri="{FF2B5EF4-FFF2-40B4-BE49-F238E27FC236}">
                <a16:creationId xmlns:a16="http://schemas.microsoft.com/office/drawing/2014/main" id="{A141D13F-1205-AEBC-AC74-1EC654FD347A}"/>
              </a:ext>
            </a:extLst>
          </p:cNvPr>
          <p:cNvSpPr txBox="1"/>
          <p:nvPr/>
        </p:nvSpPr>
        <p:spPr>
          <a:xfrm>
            <a:off x="4893519" y="4177430"/>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Provision of on-site preventive care facilities in nursing and care homes. </a:t>
            </a:r>
          </a:p>
        </p:txBody>
      </p:sp>
      <p:sp>
        <p:nvSpPr>
          <p:cNvPr id="12" name="TextBox 11">
            <a:extLst>
              <a:ext uri="{FF2B5EF4-FFF2-40B4-BE49-F238E27FC236}">
                <a16:creationId xmlns:a16="http://schemas.microsoft.com/office/drawing/2014/main" id="{F4363A13-2260-E733-04B3-7BC18BD92FF2}"/>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Centralized resources, procurement, waste management, and circularity.</a:t>
            </a:r>
          </a:p>
        </p:txBody>
      </p:sp>
      <p:sp>
        <p:nvSpPr>
          <p:cNvPr id="18" name="Freeform 11">
            <a:extLst>
              <a:ext uri="{FF2B5EF4-FFF2-40B4-BE49-F238E27FC236}">
                <a16:creationId xmlns:a16="http://schemas.microsoft.com/office/drawing/2014/main" id="{9085DD7F-E932-C627-A3B5-581A07E10A18}"/>
              </a:ext>
            </a:extLst>
          </p:cNvPr>
          <p:cNvSpPr/>
          <p:nvPr/>
        </p:nvSpPr>
        <p:spPr>
          <a:xfrm>
            <a:off x="5713072" y="2818353"/>
            <a:ext cx="765857" cy="950838"/>
          </a:xfrm>
          <a:custGeom>
            <a:avLst/>
            <a:gdLst/>
            <a:ahLst/>
            <a:cxnLst/>
            <a:rect l="l" t="t" r="r" b="b"/>
            <a:pathLst>
              <a:path w="1148785" h="1426257">
                <a:moveTo>
                  <a:pt x="0" y="0"/>
                </a:moveTo>
                <a:lnTo>
                  <a:pt x="1148786" y="0"/>
                </a:lnTo>
                <a:lnTo>
                  <a:pt x="1148786" y="1426257"/>
                </a:lnTo>
                <a:lnTo>
                  <a:pt x="0" y="1426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800"/>
          </a:p>
        </p:txBody>
      </p:sp>
      <p:grpSp>
        <p:nvGrpSpPr>
          <p:cNvPr id="19" name="Group 12">
            <a:extLst>
              <a:ext uri="{FF2B5EF4-FFF2-40B4-BE49-F238E27FC236}">
                <a16:creationId xmlns:a16="http://schemas.microsoft.com/office/drawing/2014/main" id="{D1E21C01-FD18-CC59-C74E-53551A9D7410}"/>
              </a:ext>
            </a:extLst>
          </p:cNvPr>
          <p:cNvGrpSpPr/>
          <p:nvPr/>
        </p:nvGrpSpPr>
        <p:grpSpPr>
          <a:xfrm>
            <a:off x="2081236" y="2725869"/>
            <a:ext cx="1125869" cy="1135807"/>
            <a:chOff x="0" y="0"/>
            <a:chExt cx="2251738" cy="2271614"/>
          </a:xfrm>
        </p:grpSpPr>
        <p:grpSp>
          <p:nvGrpSpPr>
            <p:cNvPr id="20" name="Group 13">
              <a:extLst>
                <a:ext uri="{FF2B5EF4-FFF2-40B4-BE49-F238E27FC236}">
                  <a16:creationId xmlns:a16="http://schemas.microsoft.com/office/drawing/2014/main" id="{4CD48119-4D82-DBD6-BD62-CAEA9B9978F6}"/>
                </a:ext>
              </a:extLst>
            </p:cNvPr>
            <p:cNvGrpSpPr/>
            <p:nvPr/>
          </p:nvGrpSpPr>
          <p:grpSpPr>
            <a:xfrm>
              <a:off x="533747" y="49446"/>
              <a:ext cx="1166237" cy="1166237"/>
              <a:chOff x="0" y="0"/>
              <a:chExt cx="812800" cy="812800"/>
            </a:xfrm>
          </p:grpSpPr>
          <p:sp>
            <p:nvSpPr>
              <p:cNvPr id="25" name="Freeform 14">
                <a:extLst>
                  <a:ext uri="{FF2B5EF4-FFF2-40B4-BE49-F238E27FC236}">
                    <a16:creationId xmlns:a16="http://schemas.microsoft.com/office/drawing/2014/main" id="{D9B378B9-0BAC-C744-FCD9-EE509985F7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26" name="TextBox 15">
                <a:extLst>
                  <a:ext uri="{FF2B5EF4-FFF2-40B4-BE49-F238E27FC236}">
                    <a16:creationId xmlns:a16="http://schemas.microsoft.com/office/drawing/2014/main" id="{7C6E756B-1C16-C4C8-21B1-51FB771D84F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1" name="Freeform 16">
              <a:extLst>
                <a:ext uri="{FF2B5EF4-FFF2-40B4-BE49-F238E27FC236}">
                  <a16:creationId xmlns:a16="http://schemas.microsoft.com/office/drawing/2014/main" id="{8B9499E2-D025-7018-F6F0-88155FE0F872}"/>
                </a:ext>
              </a:extLst>
            </p:cNvPr>
            <p:cNvSpPr/>
            <p:nvPr/>
          </p:nvSpPr>
          <p:spPr>
            <a:xfrm>
              <a:off x="0" y="0"/>
              <a:ext cx="2251738" cy="2271614"/>
            </a:xfrm>
            <a:custGeom>
              <a:avLst/>
              <a:gdLst/>
              <a:ahLst/>
              <a:cxnLst/>
              <a:rect l="l" t="t" r="r" b="b"/>
              <a:pathLst>
                <a:path w="2251738" h="2271614">
                  <a:moveTo>
                    <a:pt x="0" y="0"/>
                  </a:moveTo>
                  <a:lnTo>
                    <a:pt x="2251738" y="0"/>
                  </a:lnTo>
                  <a:lnTo>
                    <a:pt x="2251738" y="2271614"/>
                  </a:lnTo>
                  <a:lnTo>
                    <a:pt x="0" y="2271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800"/>
            </a:p>
          </p:txBody>
        </p:sp>
        <p:sp>
          <p:nvSpPr>
            <p:cNvPr id="22" name="Freeform 17">
              <a:extLst>
                <a:ext uri="{FF2B5EF4-FFF2-40B4-BE49-F238E27FC236}">
                  <a16:creationId xmlns:a16="http://schemas.microsoft.com/office/drawing/2014/main" id="{96750A6F-1475-8FB3-105D-00052782E2DF}"/>
                </a:ext>
              </a:extLst>
            </p:cNvPr>
            <p:cNvSpPr/>
            <p:nvPr/>
          </p:nvSpPr>
          <p:spPr>
            <a:xfrm>
              <a:off x="714328" y="1487544"/>
              <a:ext cx="772160" cy="784071"/>
            </a:xfrm>
            <a:custGeom>
              <a:avLst/>
              <a:gdLst/>
              <a:ahLst/>
              <a:cxnLst/>
              <a:rect l="l" t="t" r="r" b="b"/>
              <a:pathLst>
                <a:path w="772160" h="784071">
                  <a:moveTo>
                    <a:pt x="0" y="0"/>
                  </a:moveTo>
                  <a:lnTo>
                    <a:pt x="772160" y="0"/>
                  </a:lnTo>
                  <a:lnTo>
                    <a:pt x="772160" y="784070"/>
                  </a:lnTo>
                  <a:lnTo>
                    <a:pt x="0" y="784070"/>
                  </a:lnTo>
                  <a:lnTo>
                    <a:pt x="0" y="0"/>
                  </a:lnTo>
                  <a:close/>
                </a:path>
              </a:pathLst>
            </a:custGeom>
            <a:blipFill>
              <a:blip r:embed="rId11">
                <a:extLst>
                  <a:ext uri="{96DAC541-7B7A-43D3-8B79-37D633B846F1}">
                    <asvg:svgBlip xmlns:asvg="http://schemas.microsoft.com/office/drawing/2016/SVG/main" r:embed="rId12"/>
                  </a:ext>
                </a:extLst>
              </a:blip>
              <a:stretch>
                <a:fillRect l="-92510" t="-189720" r="-99105"/>
              </a:stretch>
            </a:blipFill>
          </p:spPr>
          <p:txBody>
            <a:bodyPr/>
            <a:lstStyle/>
            <a:p>
              <a:endParaRPr lang="en-GB" sz="800"/>
            </a:p>
          </p:txBody>
        </p:sp>
        <p:sp>
          <p:nvSpPr>
            <p:cNvPr id="23" name="Freeform 18">
              <a:extLst>
                <a:ext uri="{FF2B5EF4-FFF2-40B4-BE49-F238E27FC236}">
                  <a16:creationId xmlns:a16="http://schemas.microsoft.com/office/drawing/2014/main" id="{9A3ECE25-7CCC-C6C6-4109-97F6B4F6FF87}"/>
                </a:ext>
              </a:extLst>
            </p:cNvPr>
            <p:cNvSpPr/>
            <p:nvPr/>
          </p:nvSpPr>
          <p:spPr>
            <a:xfrm>
              <a:off x="1466168" y="1162424"/>
              <a:ext cx="785569" cy="1109191"/>
            </a:xfrm>
            <a:custGeom>
              <a:avLst/>
              <a:gdLst/>
              <a:ahLst/>
              <a:cxnLst/>
              <a:rect l="l" t="t" r="r" b="b"/>
              <a:pathLst>
                <a:path w="785569" h="1109191">
                  <a:moveTo>
                    <a:pt x="0" y="0"/>
                  </a:moveTo>
                  <a:lnTo>
                    <a:pt x="785570" y="0"/>
                  </a:lnTo>
                  <a:lnTo>
                    <a:pt x="785570" y="1109190"/>
                  </a:lnTo>
                  <a:lnTo>
                    <a:pt x="0" y="1109190"/>
                  </a:lnTo>
                  <a:lnTo>
                    <a:pt x="0" y="0"/>
                  </a:lnTo>
                  <a:close/>
                </a:path>
              </a:pathLst>
            </a:custGeom>
            <a:blipFill>
              <a:blip r:embed="rId13">
                <a:extLst>
                  <a:ext uri="{96DAC541-7B7A-43D3-8B79-37D633B846F1}">
                    <asvg:svgBlip xmlns:asvg="http://schemas.microsoft.com/office/drawing/2016/SVG/main" r:embed="rId14"/>
                  </a:ext>
                </a:extLst>
              </a:blip>
              <a:stretch>
                <a:fillRect l="-186637" t="-104799"/>
              </a:stretch>
            </a:blipFill>
          </p:spPr>
          <p:txBody>
            <a:bodyPr/>
            <a:lstStyle/>
            <a:p>
              <a:endParaRPr lang="en-GB" sz="800"/>
            </a:p>
          </p:txBody>
        </p:sp>
      </p:grpSp>
      <p:grpSp>
        <p:nvGrpSpPr>
          <p:cNvPr id="27" name="Group 22">
            <a:extLst>
              <a:ext uri="{FF2B5EF4-FFF2-40B4-BE49-F238E27FC236}">
                <a16:creationId xmlns:a16="http://schemas.microsoft.com/office/drawing/2014/main" id="{8E0FBFF5-20C3-9EB2-6FA6-D8FD9F71CABE}"/>
              </a:ext>
            </a:extLst>
          </p:cNvPr>
          <p:cNvGrpSpPr/>
          <p:nvPr/>
        </p:nvGrpSpPr>
        <p:grpSpPr>
          <a:xfrm>
            <a:off x="9050027" y="2771601"/>
            <a:ext cx="995607" cy="1044343"/>
            <a:chOff x="0" y="0"/>
            <a:chExt cx="1991215" cy="2088687"/>
          </a:xfrm>
        </p:grpSpPr>
        <p:grpSp>
          <p:nvGrpSpPr>
            <p:cNvPr id="28" name="Group 23">
              <a:extLst>
                <a:ext uri="{FF2B5EF4-FFF2-40B4-BE49-F238E27FC236}">
                  <a16:creationId xmlns:a16="http://schemas.microsoft.com/office/drawing/2014/main" id="{E75CE36E-D400-9158-E2C9-C005562A107E}"/>
                </a:ext>
              </a:extLst>
            </p:cNvPr>
            <p:cNvGrpSpPr/>
            <p:nvPr/>
          </p:nvGrpSpPr>
          <p:grpSpPr>
            <a:xfrm>
              <a:off x="723955" y="680291"/>
              <a:ext cx="880733" cy="509805"/>
              <a:chOff x="0" y="0"/>
              <a:chExt cx="173972" cy="100702"/>
            </a:xfrm>
          </p:grpSpPr>
          <p:sp>
            <p:nvSpPr>
              <p:cNvPr id="42" name="Freeform 24">
                <a:extLst>
                  <a:ext uri="{FF2B5EF4-FFF2-40B4-BE49-F238E27FC236}">
                    <a16:creationId xmlns:a16="http://schemas.microsoft.com/office/drawing/2014/main" id="{702111EE-B109-A243-D804-67D7152A209A}"/>
                  </a:ext>
                </a:extLst>
              </p:cNvPr>
              <p:cNvSpPr/>
              <p:nvPr/>
            </p:nvSpPr>
            <p:spPr>
              <a:xfrm>
                <a:off x="0" y="0"/>
                <a:ext cx="173972" cy="100702"/>
              </a:xfrm>
              <a:custGeom>
                <a:avLst/>
                <a:gdLst/>
                <a:ahLst/>
                <a:cxnLst/>
                <a:rect l="l" t="t" r="r" b="b"/>
                <a:pathLst>
                  <a:path w="173972" h="100702">
                    <a:moveTo>
                      <a:pt x="0" y="0"/>
                    </a:moveTo>
                    <a:lnTo>
                      <a:pt x="173972" y="0"/>
                    </a:lnTo>
                    <a:lnTo>
                      <a:pt x="173972" y="100702"/>
                    </a:lnTo>
                    <a:lnTo>
                      <a:pt x="0" y="100702"/>
                    </a:lnTo>
                    <a:close/>
                  </a:path>
                </a:pathLst>
              </a:custGeom>
              <a:solidFill>
                <a:srgbClr val="C48E49"/>
              </a:solidFill>
            </p:spPr>
            <p:txBody>
              <a:bodyPr/>
              <a:lstStyle/>
              <a:p>
                <a:endParaRPr lang="en-GB" sz="800"/>
              </a:p>
            </p:txBody>
          </p:sp>
          <p:sp>
            <p:nvSpPr>
              <p:cNvPr id="43" name="TextBox 25">
                <a:extLst>
                  <a:ext uri="{FF2B5EF4-FFF2-40B4-BE49-F238E27FC236}">
                    <a16:creationId xmlns:a16="http://schemas.microsoft.com/office/drawing/2014/main" id="{347B480F-A140-68E3-9035-A1F4E9C2F4DB}"/>
                  </a:ext>
                </a:extLst>
              </p:cNvPr>
              <p:cNvSpPr txBox="1"/>
              <p:nvPr/>
            </p:nvSpPr>
            <p:spPr>
              <a:xfrm>
                <a:off x="0" y="-38100"/>
                <a:ext cx="173972" cy="138802"/>
              </a:xfrm>
              <a:prstGeom prst="rect">
                <a:avLst/>
              </a:prstGeom>
            </p:spPr>
            <p:txBody>
              <a:bodyPr lIns="33867" tIns="33867" rIns="33867" bIns="33867" rtlCol="0" anchor="ctr"/>
              <a:lstStyle/>
              <a:p>
                <a:pPr algn="ctr">
                  <a:lnSpc>
                    <a:spcPts val="1773"/>
                  </a:lnSpc>
                </a:pPr>
                <a:endParaRPr sz="800"/>
              </a:p>
            </p:txBody>
          </p:sp>
        </p:grpSp>
        <p:grpSp>
          <p:nvGrpSpPr>
            <p:cNvPr id="29" name="Group 26">
              <a:extLst>
                <a:ext uri="{FF2B5EF4-FFF2-40B4-BE49-F238E27FC236}">
                  <a16:creationId xmlns:a16="http://schemas.microsoft.com/office/drawing/2014/main" id="{2F86A61D-0698-F5BD-45FC-0A0A06239D9A}"/>
                </a:ext>
              </a:extLst>
            </p:cNvPr>
            <p:cNvGrpSpPr/>
            <p:nvPr/>
          </p:nvGrpSpPr>
          <p:grpSpPr>
            <a:xfrm rot="1691135">
              <a:off x="798813" y="864351"/>
              <a:ext cx="541455" cy="509805"/>
              <a:chOff x="0" y="0"/>
              <a:chExt cx="106954" cy="100702"/>
            </a:xfrm>
          </p:grpSpPr>
          <p:sp>
            <p:nvSpPr>
              <p:cNvPr id="40" name="Freeform 27">
                <a:extLst>
                  <a:ext uri="{FF2B5EF4-FFF2-40B4-BE49-F238E27FC236}">
                    <a16:creationId xmlns:a16="http://schemas.microsoft.com/office/drawing/2014/main" id="{96E4C38D-18E5-AB66-B6EE-F0D4C4E681D9}"/>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41" name="TextBox 28">
                <a:extLst>
                  <a:ext uri="{FF2B5EF4-FFF2-40B4-BE49-F238E27FC236}">
                    <a16:creationId xmlns:a16="http://schemas.microsoft.com/office/drawing/2014/main" id="{A38D56DA-2417-F418-BC6D-C03CCE8E06A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0" name="Group 29">
              <a:extLst>
                <a:ext uri="{FF2B5EF4-FFF2-40B4-BE49-F238E27FC236}">
                  <a16:creationId xmlns:a16="http://schemas.microsoft.com/office/drawing/2014/main" id="{F9CC0DCA-DE43-2FCA-698C-D96F20EB2995}"/>
                </a:ext>
              </a:extLst>
            </p:cNvPr>
            <p:cNvGrpSpPr/>
            <p:nvPr/>
          </p:nvGrpSpPr>
          <p:grpSpPr>
            <a:xfrm rot="3455983">
              <a:off x="973676" y="851733"/>
              <a:ext cx="541455" cy="509805"/>
              <a:chOff x="0" y="0"/>
              <a:chExt cx="106954" cy="100702"/>
            </a:xfrm>
          </p:grpSpPr>
          <p:sp>
            <p:nvSpPr>
              <p:cNvPr id="38" name="Freeform 30">
                <a:extLst>
                  <a:ext uri="{FF2B5EF4-FFF2-40B4-BE49-F238E27FC236}">
                    <a16:creationId xmlns:a16="http://schemas.microsoft.com/office/drawing/2014/main" id="{D499DA4F-EE34-F00D-C290-F158F31B5C3F}"/>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9" name="TextBox 31">
                <a:extLst>
                  <a:ext uri="{FF2B5EF4-FFF2-40B4-BE49-F238E27FC236}">
                    <a16:creationId xmlns:a16="http://schemas.microsoft.com/office/drawing/2014/main" id="{7BD415F3-EDD3-A991-E681-3A4DEE3F2C4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1" name="Group 32">
              <a:extLst>
                <a:ext uri="{FF2B5EF4-FFF2-40B4-BE49-F238E27FC236}">
                  <a16:creationId xmlns:a16="http://schemas.microsoft.com/office/drawing/2014/main" id="{D1B8B82B-6DAC-336A-CE66-A41D6F5E5DC3}"/>
                </a:ext>
              </a:extLst>
            </p:cNvPr>
            <p:cNvGrpSpPr/>
            <p:nvPr/>
          </p:nvGrpSpPr>
          <p:grpSpPr>
            <a:xfrm rot="3489330">
              <a:off x="813512" y="511801"/>
              <a:ext cx="541455" cy="509805"/>
              <a:chOff x="0" y="0"/>
              <a:chExt cx="106954" cy="100702"/>
            </a:xfrm>
          </p:grpSpPr>
          <p:sp>
            <p:nvSpPr>
              <p:cNvPr id="36" name="Freeform 33">
                <a:extLst>
                  <a:ext uri="{FF2B5EF4-FFF2-40B4-BE49-F238E27FC236}">
                    <a16:creationId xmlns:a16="http://schemas.microsoft.com/office/drawing/2014/main" id="{BE39E6C8-B56E-EC27-F78F-1F5F5CF75FAA}"/>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7" name="TextBox 34">
                <a:extLst>
                  <a:ext uri="{FF2B5EF4-FFF2-40B4-BE49-F238E27FC236}">
                    <a16:creationId xmlns:a16="http://schemas.microsoft.com/office/drawing/2014/main" id="{44E73E6D-5071-3107-2048-D2F48B966DAF}"/>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2" name="Group 35">
              <a:extLst>
                <a:ext uri="{FF2B5EF4-FFF2-40B4-BE49-F238E27FC236}">
                  <a16:creationId xmlns:a16="http://schemas.microsoft.com/office/drawing/2014/main" id="{A333E6B9-53B4-0AE6-4EC4-1BB79AF7AB61}"/>
                </a:ext>
              </a:extLst>
            </p:cNvPr>
            <p:cNvGrpSpPr/>
            <p:nvPr/>
          </p:nvGrpSpPr>
          <p:grpSpPr>
            <a:xfrm rot="1591308">
              <a:off x="977899" y="527303"/>
              <a:ext cx="541455" cy="509805"/>
              <a:chOff x="0" y="0"/>
              <a:chExt cx="106954" cy="100702"/>
            </a:xfrm>
          </p:grpSpPr>
          <p:sp>
            <p:nvSpPr>
              <p:cNvPr id="34" name="Freeform 36">
                <a:extLst>
                  <a:ext uri="{FF2B5EF4-FFF2-40B4-BE49-F238E27FC236}">
                    <a16:creationId xmlns:a16="http://schemas.microsoft.com/office/drawing/2014/main" id="{528CFA70-1909-04F0-11FF-DA5EC068A0E5}"/>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5" name="TextBox 37">
                <a:extLst>
                  <a:ext uri="{FF2B5EF4-FFF2-40B4-BE49-F238E27FC236}">
                    <a16:creationId xmlns:a16="http://schemas.microsoft.com/office/drawing/2014/main" id="{AF6F14AF-151D-D0AD-324F-B9B1B2A1BF3C}"/>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sp>
          <p:nvSpPr>
            <p:cNvPr id="33" name="Freeform 38">
              <a:extLst>
                <a:ext uri="{FF2B5EF4-FFF2-40B4-BE49-F238E27FC236}">
                  <a16:creationId xmlns:a16="http://schemas.microsoft.com/office/drawing/2014/main" id="{DA18C588-24B8-04DE-ED7F-5BBC5166E894}"/>
                </a:ext>
              </a:extLst>
            </p:cNvPr>
            <p:cNvSpPr/>
            <p:nvPr/>
          </p:nvSpPr>
          <p:spPr>
            <a:xfrm>
              <a:off x="0" y="0"/>
              <a:ext cx="1991215" cy="2088687"/>
            </a:xfrm>
            <a:custGeom>
              <a:avLst/>
              <a:gdLst/>
              <a:ahLst/>
              <a:cxnLst/>
              <a:rect l="l" t="t" r="r" b="b"/>
              <a:pathLst>
                <a:path w="1991215" h="2088687">
                  <a:moveTo>
                    <a:pt x="0" y="0"/>
                  </a:moveTo>
                  <a:lnTo>
                    <a:pt x="1991215" y="0"/>
                  </a:lnTo>
                  <a:lnTo>
                    <a:pt x="1991215" y="2088687"/>
                  </a:lnTo>
                  <a:lnTo>
                    <a:pt x="0" y="20886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800"/>
            </a:p>
          </p:txBody>
        </p:sp>
      </p:grpSp>
      <p:sp>
        <p:nvSpPr>
          <p:cNvPr id="24" name="TextBox 23">
            <a:extLst>
              <a:ext uri="{FF2B5EF4-FFF2-40B4-BE49-F238E27FC236}">
                <a16:creationId xmlns:a16="http://schemas.microsoft.com/office/drawing/2014/main" id="{1A8A9B34-F5C7-BE08-98AE-A8907F418844}"/>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4" name="TextBox 43">
            <a:extLst>
              <a:ext uri="{FF2B5EF4-FFF2-40B4-BE49-F238E27FC236}">
                <a16:creationId xmlns:a16="http://schemas.microsoft.com/office/drawing/2014/main" id="{4121F6B7-C218-79FC-2B7D-8D2F2FE6DB81}"/>
              </a:ext>
            </a:extLst>
          </p:cNvPr>
          <p:cNvSpPr txBox="1"/>
          <p:nvPr/>
        </p:nvSpPr>
        <p:spPr>
          <a:xfrm>
            <a:off x="1630836" y="1394764"/>
            <a:ext cx="89303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Facilitating care delivery in multi-professional health </a:t>
            </a:r>
            <a:r>
              <a:rPr lang="en-US" sz="2400" err="1">
                <a:solidFill>
                  <a:srgbClr val="ED1B2E"/>
                </a:solidFill>
                <a:latin typeface="Arial" panose="020B0604020202020204" pitchFamily="34" charset="0"/>
                <a:cs typeface="Arial" panose="020B0604020202020204" pitchFamily="34" charset="0"/>
              </a:rPr>
              <a:t>centres</a:t>
            </a:r>
            <a:r>
              <a:rPr lang="en-US" sz="2400">
                <a:solidFill>
                  <a:srgbClr val="ED1B2E"/>
                </a:solidFill>
                <a:latin typeface="Arial" panose="020B0604020202020204" pitchFamily="34" charset="0"/>
                <a:cs typeface="Arial" panose="020B0604020202020204" pitchFamily="34" charset="0"/>
              </a:rPr>
              <a:t> will mitigate the environmental impact of the care you provide.</a:t>
            </a:r>
          </a:p>
        </p:txBody>
      </p:sp>
    </p:spTree>
    <p:extLst>
      <p:ext uri="{BB962C8B-B14F-4D97-AF65-F5344CB8AC3E}">
        <p14:creationId xmlns:p14="http://schemas.microsoft.com/office/powerpoint/2010/main" val="2598298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05A7-564B-F930-9380-E2F1C3F58473}"/>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0BCAAC6-20C1-48F8-E41A-DD3BCFBF40B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82F8981-250C-0925-4AB3-C1B14A0F2E88}"/>
              </a:ext>
            </a:extLst>
          </p:cNvPr>
          <p:cNvSpPr txBox="1"/>
          <p:nvPr/>
        </p:nvSpPr>
        <p:spPr>
          <a:xfrm>
            <a:off x="468592" y="4077304"/>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Procurement</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51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AE311-2DA8-AE7F-315D-5BF5F07FCC4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21B02C-943E-278A-1F96-D94D5CAAA2C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ABAC7E1-43CA-587F-2A37-B97E53B6A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6F77657-67B9-9B67-9645-AD73E839E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8C5182-6873-A2FD-7B3A-C993EF8D5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9E12E1E5-52DD-15EB-FC56-59B82F352931}"/>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602B5515-224D-F56C-22DB-13113CEE27CA}"/>
              </a:ext>
            </a:extLst>
          </p:cNvPr>
          <p:cNvSpPr txBox="1"/>
          <p:nvPr/>
        </p:nvSpPr>
        <p:spPr>
          <a:xfrm>
            <a:off x="9698256" y="2261371"/>
            <a:ext cx="2404959"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Proactively reduce the use of amalgam in line with the Minamata Convention to phase down and phase out the use of amalgam in clinical dental practice.</a:t>
            </a:r>
          </a:p>
        </p:txBody>
      </p:sp>
      <p:sp>
        <p:nvSpPr>
          <p:cNvPr id="30" name="Oval 29">
            <a:extLst>
              <a:ext uri="{FF2B5EF4-FFF2-40B4-BE49-F238E27FC236}">
                <a16:creationId xmlns:a16="http://schemas.microsoft.com/office/drawing/2014/main" id="{212F2AB9-7187-10A6-A2EA-568B3F1125AB}"/>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CC4EBC9B-8FB6-A1FD-BC1F-37A68F01B68D}"/>
              </a:ext>
            </a:extLst>
          </p:cNvPr>
          <p:cNvSpPr txBox="1"/>
          <p:nvPr/>
        </p:nvSpPr>
        <p:spPr>
          <a:xfrm>
            <a:off x="5777593" y="2406408"/>
            <a:ext cx="231834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high-quality materials and follow clinical guides to optimize restoration longevity.</a:t>
            </a:r>
          </a:p>
        </p:txBody>
      </p:sp>
      <p:sp>
        <p:nvSpPr>
          <p:cNvPr id="32" name="Oval 31">
            <a:extLst>
              <a:ext uri="{FF2B5EF4-FFF2-40B4-BE49-F238E27FC236}">
                <a16:creationId xmlns:a16="http://schemas.microsoft.com/office/drawing/2014/main" id="{DCED2304-FD6D-E362-7493-E37C250034B4}"/>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95841381-3808-6306-B1F6-49F6CE0D6679}"/>
              </a:ext>
            </a:extLst>
          </p:cNvPr>
          <p:cNvSpPr txBox="1"/>
          <p:nvPr/>
        </p:nvSpPr>
        <p:spPr>
          <a:xfrm>
            <a:off x="1822250" y="2214048"/>
            <a:ext cx="2608023"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Adopt a prevention-first approach to reduce oral healthcare interventions, material use, and </a:t>
            </a:r>
          </a:p>
          <a:p>
            <a:pPr>
              <a:lnSpc>
                <a:spcPts val="1500"/>
              </a:lnSpc>
              <a:spcBef>
                <a:spcPct val="0"/>
              </a:spcBef>
            </a:pPr>
            <a:r>
              <a:rPr lang="en-US" sz="1400">
                <a:solidFill>
                  <a:srgbClr val="000000"/>
                </a:solidFill>
                <a:latin typeface="Arial"/>
                <a:ea typeface="Arial"/>
                <a:cs typeface="Arial"/>
                <a:sym typeface="Arial"/>
              </a:rPr>
              <a:t>associated environmental impact.</a:t>
            </a:r>
          </a:p>
        </p:txBody>
      </p:sp>
      <p:sp>
        <p:nvSpPr>
          <p:cNvPr id="36" name="Oval 35">
            <a:extLst>
              <a:ext uri="{FF2B5EF4-FFF2-40B4-BE49-F238E27FC236}">
                <a16:creationId xmlns:a16="http://schemas.microsoft.com/office/drawing/2014/main" id="{CAA4D531-6085-B317-B57D-6C8ECC17C414}"/>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764E36ED-B068-DBF9-021D-25AF3E24F9E4}"/>
              </a:ext>
            </a:extLst>
          </p:cNvPr>
          <p:cNvSpPr txBox="1"/>
          <p:nvPr/>
        </p:nvSpPr>
        <p:spPr>
          <a:xfrm>
            <a:off x="9701289" y="4393172"/>
            <a:ext cx="2217936"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Follow the Directions for Use (DFUs) carefully for each material system for correct and optimum clinical outcomes.</a:t>
            </a:r>
          </a:p>
        </p:txBody>
      </p:sp>
      <p:sp>
        <p:nvSpPr>
          <p:cNvPr id="38" name="Oval 37">
            <a:extLst>
              <a:ext uri="{FF2B5EF4-FFF2-40B4-BE49-F238E27FC236}">
                <a16:creationId xmlns:a16="http://schemas.microsoft.com/office/drawing/2014/main" id="{C6D7BB30-F23C-2DD1-DF16-984A79435306}"/>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0504A155-D4A8-A9EE-4795-0C46F8597047}"/>
              </a:ext>
            </a:extLst>
          </p:cNvPr>
          <p:cNvSpPr txBox="1"/>
          <p:nvPr/>
        </p:nvSpPr>
        <p:spPr>
          <a:xfrm>
            <a:off x="5778458" y="4296993"/>
            <a:ext cx="2194248"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Critically evaluate the environmental impact of all dental materials and incorporate this into decision-making at all levels.</a:t>
            </a:r>
          </a:p>
        </p:txBody>
      </p:sp>
      <p:sp>
        <p:nvSpPr>
          <p:cNvPr id="40" name="Oval 39">
            <a:extLst>
              <a:ext uri="{FF2B5EF4-FFF2-40B4-BE49-F238E27FC236}">
                <a16:creationId xmlns:a16="http://schemas.microsoft.com/office/drawing/2014/main" id="{5AC3E66A-958F-FE0C-DA3B-6DFBE456984B}"/>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16EE678-5007-2981-3A3D-2C443E074FA1}"/>
              </a:ext>
            </a:extLst>
          </p:cNvPr>
          <p:cNvSpPr txBox="1"/>
          <p:nvPr/>
        </p:nvSpPr>
        <p:spPr>
          <a:xfrm>
            <a:off x="1822968" y="4538073"/>
            <a:ext cx="2404956"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Limit the use of dental amalgam to reduce waste produced.</a:t>
            </a:r>
          </a:p>
        </p:txBody>
      </p:sp>
      <p:sp>
        <p:nvSpPr>
          <p:cNvPr id="22" name="Freeform 23">
            <a:extLst>
              <a:ext uri="{FF2B5EF4-FFF2-40B4-BE49-F238E27FC236}">
                <a16:creationId xmlns:a16="http://schemas.microsoft.com/office/drawing/2014/main" id="{F521CB29-5498-499C-1690-A4692C974429}"/>
              </a:ext>
            </a:extLst>
          </p:cNvPr>
          <p:cNvSpPr/>
          <p:nvPr/>
        </p:nvSpPr>
        <p:spPr>
          <a:xfrm>
            <a:off x="585458" y="235560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3" name="Group 34">
            <a:extLst>
              <a:ext uri="{FF2B5EF4-FFF2-40B4-BE49-F238E27FC236}">
                <a16:creationId xmlns:a16="http://schemas.microsoft.com/office/drawing/2014/main" id="{B2187C42-6A15-1D1F-7D89-092AD9E37C99}"/>
              </a:ext>
            </a:extLst>
          </p:cNvPr>
          <p:cNvGrpSpPr/>
          <p:nvPr/>
        </p:nvGrpSpPr>
        <p:grpSpPr>
          <a:xfrm>
            <a:off x="8495864" y="2316420"/>
            <a:ext cx="823314" cy="1120155"/>
            <a:chOff x="0" y="0"/>
            <a:chExt cx="1646628" cy="2240310"/>
          </a:xfrm>
        </p:grpSpPr>
        <p:sp>
          <p:nvSpPr>
            <p:cNvPr id="24" name="Freeform 35">
              <a:extLst>
                <a:ext uri="{FF2B5EF4-FFF2-40B4-BE49-F238E27FC236}">
                  <a16:creationId xmlns:a16="http://schemas.microsoft.com/office/drawing/2014/main" id="{F34A861F-C732-9D75-F6E5-BDEB135DC3FA}"/>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6" name="Freeform 36">
              <a:extLst>
                <a:ext uri="{FF2B5EF4-FFF2-40B4-BE49-F238E27FC236}">
                  <a16:creationId xmlns:a16="http://schemas.microsoft.com/office/drawing/2014/main" id="{22A8F104-BE22-3574-DC81-EA53F6E66765}"/>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27" name="Freeform 37">
            <a:extLst>
              <a:ext uri="{FF2B5EF4-FFF2-40B4-BE49-F238E27FC236}">
                <a16:creationId xmlns:a16="http://schemas.microsoft.com/office/drawing/2014/main" id="{A0D57E6F-7929-42B0-22A4-74F387DFA17F}"/>
              </a:ext>
            </a:extLst>
          </p:cNvPr>
          <p:cNvSpPr/>
          <p:nvPr/>
        </p:nvSpPr>
        <p:spPr>
          <a:xfrm>
            <a:off x="4549499" y="2268081"/>
            <a:ext cx="883309" cy="1033659"/>
          </a:xfrm>
          <a:custGeom>
            <a:avLst/>
            <a:gdLst/>
            <a:ahLst/>
            <a:cxnLst/>
            <a:rect l="l" t="t" r="r" b="b"/>
            <a:pathLst>
              <a:path w="1324964" h="1550489">
                <a:moveTo>
                  <a:pt x="0" y="0"/>
                </a:moveTo>
                <a:lnTo>
                  <a:pt x="1324964" y="0"/>
                </a:lnTo>
                <a:lnTo>
                  <a:pt x="1324964" y="1550490"/>
                </a:lnTo>
                <a:lnTo>
                  <a:pt x="0" y="15504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28" name="Group 20">
            <a:extLst>
              <a:ext uri="{FF2B5EF4-FFF2-40B4-BE49-F238E27FC236}">
                <a16:creationId xmlns:a16="http://schemas.microsoft.com/office/drawing/2014/main" id="{D3D69CEB-B256-4E6E-44E4-8E058D60DFED}"/>
              </a:ext>
            </a:extLst>
          </p:cNvPr>
          <p:cNvGrpSpPr/>
          <p:nvPr/>
        </p:nvGrpSpPr>
        <p:grpSpPr>
          <a:xfrm>
            <a:off x="666269" y="4360164"/>
            <a:ext cx="823314" cy="1120155"/>
            <a:chOff x="0" y="0"/>
            <a:chExt cx="1646628" cy="2240310"/>
          </a:xfrm>
        </p:grpSpPr>
        <p:sp>
          <p:nvSpPr>
            <p:cNvPr id="29" name="Freeform 21">
              <a:extLst>
                <a:ext uri="{FF2B5EF4-FFF2-40B4-BE49-F238E27FC236}">
                  <a16:creationId xmlns:a16="http://schemas.microsoft.com/office/drawing/2014/main" id="{8DDFEA8F-6F80-7C75-47E4-F21C458B2B90}"/>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4" name="Freeform 22">
              <a:extLst>
                <a:ext uri="{FF2B5EF4-FFF2-40B4-BE49-F238E27FC236}">
                  <a16:creationId xmlns:a16="http://schemas.microsoft.com/office/drawing/2014/main" id="{7511935D-2114-D3B3-C157-0EF398163BBA}"/>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35" name="Freeform 24">
            <a:extLst>
              <a:ext uri="{FF2B5EF4-FFF2-40B4-BE49-F238E27FC236}">
                <a16:creationId xmlns:a16="http://schemas.microsoft.com/office/drawing/2014/main" id="{0DD73A4A-2470-42F4-7E5E-89633FE4C4F0}"/>
              </a:ext>
            </a:extLst>
          </p:cNvPr>
          <p:cNvSpPr/>
          <p:nvPr/>
        </p:nvSpPr>
        <p:spPr>
          <a:xfrm>
            <a:off x="8389788" y="4443071"/>
            <a:ext cx="1035466" cy="821901"/>
          </a:xfrm>
          <a:custGeom>
            <a:avLst/>
            <a:gdLst/>
            <a:ahLst/>
            <a:cxnLst/>
            <a:rect l="l" t="t" r="r" b="b"/>
            <a:pathLst>
              <a:path w="1553199" h="1232852">
                <a:moveTo>
                  <a:pt x="0" y="0"/>
                </a:moveTo>
                <a:lnTo>
                  <a:pt x="1553199" y="0"/>
                </a:lnTo>
                <a:lnTo>
                  <a:pt x="1553199" y="1232852"/>
                </a:lnTo>
                <a:lnTo>
                  <a:pt x="0" y="12328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5">
            <a:extLst>
              <a:ext uri="{FF2B5EF4-FFF2-40B4-BE49-F238E27FC236}">
                <a16:creationId xmlns:a16="http://schemas.microsoft.com/office/drawing/2014/main" id="{E683C44E-B690-1ECA-FE8B-BD21DC24A925}"/>
              </a:ext>
            </a:extLst>
          </p:cNvPr>
          <p:cNvGrpSpPr/>
          <p:nvPr/>
        </p:nvGrpSpPr>
        <p:grpSpPr>
          <a:xfrm>
            <a:off x="4462784" y="4316071"/>
            <a:ext cx="1063327" cy="1063327"/>
            <a:chOff x="0" y="0"/>
            <a:chExt cx="2126655" cy="2126655"/>
          </a:xfrm>
        </p:grpSpPr>
        <p:sp>
          <p:nvSpPr>
            <p:cNvPr id="45" name="Freeform 26">
              <a:extLst>
                <a:ext uri="{FF2B5EF4-FFF2-40B4-BE49-F238E27FC236}">
                  <a16:creationId xmlns:a16="http://schemas.microsoft.com/office/drawing/2014/main" id="{4DEC6A4C-A3D2-CCCF-7F66-C51BA1455EEC}"/>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6" name="Freeform 27">
              <a:extLst>
                <a:ext uri="{FF2B5EF4-FFF2-40B4-BE49-F238E27FC236}">
                  <a16:creationId xmlns:a16="http://schemas.microsoft.com/office/drawing/2014/main" id="{FEFBE06A-EF2D-22EF-8EE5-DFEC6EE83EEE}"/>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
        <p:nvSpPr>
          <p:cNvPr id="3" name="TextBox 2">
            <a:extLst>
              <a:ext uri="{FF2B5EF4-FFF2-40B4-BE49-F238E27FC236}">
                <a16:creationId xmlns:a16="http://schemas.microsoft.com/office/drawing/2014/main" id="{6CAF58CD-A49C-8137-D04D-CF557F77BF05}"/>
              </a:ext>
            </a:extLst>
          </p:cNvPr>
          <p:cNvSpPr txBox="1"/>
          <p:nvPr/>
        </p:nvSpPr>
        <p:spPr>
          <a:xfrm>
            <a:off x="1572107" y="998945"/>
            <a:ext cx="9047787"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Selecting fit-for-purpose dental materials, clinical items (PPE and products) and equipment will mitigate the environmental impacts of the care you provide.</a:t>
            </a:r>
          </a:p>
        </p:txBody>
      </p:sp>
      <p:sp>
        <p:nvSpPr>
          <p:cNvPr id="4" name="TextBox 3">
            <a:extLst>
              <a:ext uri="{FF2B5EF4-FFF2-40B4-BE49-F238E27FC236}">
                <a16:creationId xmlns:a16="http://schemas.microsoft.com/office/drawing/2014/main" id="{29C15998-8AFE-0DFA-08A8-9242FB941C9B}"/>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216497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6D88D-A000-CC70-B74E-3A5A18A75F5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F70C9E1-F894-1549-BD52-BB3A7517EC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F2A1D7E-D431-AA04-1955-F1986E29D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78E710B-5306-9FF9-7C49-6C0128D6B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36FAE61-BC0C-B7C1-C276-BC6C2B02D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B500870B-E55A-B279-AF3C-5C1ABD4B8064}"/>
              </a:ext>
            </a:extLst>
          </p:cNvPr>
          <p:cNvSpPr txBox="1"/>
          <p:nvPr/>
        </p:nvSpPr>
        <p:spPr>
          <a:xfrm>
            <a:off x="2607128" y="37488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EDDFFDC6-72EC-A725-F706-3EC448EF4CCD}"/>
              </a:ext>
            </a:extLst>
          </p:cNvPr>
          <p:cNvSpPr txBox="1"/>
          <p:nvPr/>
        </p:nvSpPr>
        <p:spPr>
          <a:xfrm>
            <a:off x="2049376" y="1074065"/>
            <a:ext cx="8093242" cy="1769715"/>
          </a:xfrm>
          <a:prstGeom prst="rect">
            <a:avLst/>
          </a:prstGeom>
          <a:noFill/>
        </p:spPr>
        <p:txBody>
          <a:bodyPr wrap="square" rtlCol="0">
            <a:spAutoFit/>
          </a:bodyPr>
          <a:lstStyle/>
          <a:p>
            <a:r>
              <a:rPr lang="en-US" sz="2100">
                <a:solidFill>
                  <a:srgbClr val="ED1B2E"/>
                </a:solidFill>
                <a:latin typeface="Arial" panose="020B0604020202020204" pitchFamily="34" charset="0"/>
                <a:cs typeface="Arial" panose="020B0604020202020204" pitchFamily="34" charset="0"/>
              </a:rPr>
              <a:t>The provision of professionally delivered oral healthcare results in</a:t>
            </a:r>
          </a:p>
          <a:p>
            <a:r>
              <a:rPr lang="en-US" sz="2100">
                <a:solidFill>
                  <a:srgbClr val="ED1B2E"/>
                </a:solidFill>
                <a:latin typeface="Arial" panose="020B0604020202020204" pitchFamily="34" charset="0"/>
                <a:cs typeface="Arial" panose="020B0604020202020204" pitchFamily="34" charset="0"/>
              </a:rPr>
              <a:t>significant environmental impacts from: </a:t>
            </a:r>
          </a:p>
          <a:p>
            <a:endParaRPr lang="en-US" sz="400">
              <a:solidFill>
                <a:srgbClr val="ED1B2E"/>
              </a:solidFill>
              <a:latin typeface="Arial" panose="020B0604020202020204" pitchFamily="34" charset="0"/>
              <a:cs typeface="Arial" panose="020B0604020202020204" pitchFamily="34" charset="0"/>
            </a:endParaRP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staff commute and patient travel; </a:t>
            </a: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the product supply chain and management of waste from the dental practice.</a:t>
            </a:r>
          </a:p>
        </p:txBody>
      </p:sp>
      <p:sp>
        <p:nvSpPr>
          <p:cNvPr id="4" name="Oval 3">
            <a:extLst>
              <a:ext uri="{FF2B5EF4-FFF2-40B4-BE49-F238E27FC236}">
                <a16:creationId xmlns:a16="http://schemas.microsoft.com/office/drawing/2014/main" id="{7341F79D-DB26-863A-24BD-D1863CAEFDB3}"/>
              </a:ext>
            </a:extLst>
          </p:cNvPr>
          <p:cNvSpPr/>
          <p:nvPr/>
        </p:nvSpPr>
        <p:spPr>
          <a:xfrm>
            <a:off x="1913102"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8B61E985-00BD-9578-AA20-A006A7AB2C13}"/>
              </a:ext>
            </a:extLst>
          </p:cNvPr>
          <p:cNvSpPr/>
          <p:nvPr/>
        </p:nvSpPr>
        <p:spPr>
          <a:xfrm>
            <a:off x="8826350"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92216AD-B370-2189-166B-8C47D6805E21}"/>
              </a:ext>
            </a:extLst>
          </p:cNvPr>
          <p:cNvSpPr txBox="1"/>
          <p:nvPr/>
        </p:nvSpPr>
        <p:spPr>
          <a:xfrm>
            <a:off x="1337959" y="4554415"/>
            <a:ext cx="25383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These environmental impacts are inversely related to the oral health and disease risk status of the individual.  </a:t>
            </a:r>
          </a:p>
        </p:txBody>
      </p:sp>
      <p:sp>
        <p:nvSpPr>
          <p:cNvPr id="3" name="TextBox 2">
            <a:extLst>
              <a:ext uri="{FF2B5EF4-FFF2-40B4-BE49-F238E27FC236}">
                <a16:creationId xmlns:a16="http://schemas.microsoft.com/office/drawing/2014/main" id="{E25BE0C8-9E87-6E28-A83F-60BDB10527ED}"/>
              </a:ext>
            </a:extLst>
          </p:cNvPr>
          <p:cNvSpPr txBox="1"/>
          <p:nvPr/>
        </p:nvSpPr>
        <p:spPr>
          <a:xfrm>
            <a:off x="4728676" y="4554415"/>
            <a:ext cx="2734647"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That is, good oral health equates to minimal environmental impacts. </a:t>
            </a:r>
          </a:p>
        </p:txBody>
      </p:sp>
      <p:sp>
        <p:nvSpPr>
          <p:cNvPr id="12" name="TextBox 11">
            <a:extLst>
              <a:ext uri="{FF2B5EF4-FFF2-40B4-BE49-F238E27FC236}">
                <a16:creationId xmlns:a16="http://schemas.microsoft.com/office/drawing/2014/main" id="{7165B197-2DD7-6C1D-EE08-2920A9EFA43B}"/>
              </a:ext>
            </a:extLst>
          </p:cNvPr>
          <p:cNvSpPr txBox="1"/>
          <p:nvPr/>
        </p:nvSpPr>
        <p:spPr>
          <a:xfrm>
            <a:off x="7792414" y="4554415"/>
            <a:ext cx="3520420"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Good oral health requires fewer operative interventions, with a consequential reduction of all environmental impacts (Staff commute and patient travel; as well as the manufacturing, distribution, and waste management of materials and sundries used in the dental practice.)</a:t>
            </a:r>
          </a:p>
        </p:txBody>
      </p:sp>
      <p:pic>
        <p:nvPicPr>
          <p:cNvPr id="25" name="Picture 24" descr="A blue and white faucet&#10;&#10;AI-generated content may be incorrect.">
            <a:extLst>
              <a:ext uri="{FF2B5EF4-FFF2-40B4-BE49-F238E27FC236}">
                <a16:creationId xmlns:a16="http://schemas.microsoft.com/office/drawing/2014/main" id="{992D669C-18B5-B00B-28FC-A3A6BC4AF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686" y="3323379"/>
            <a:ext cx="1238514" cy="770041"/>
          </a:xfrm>
          <a:prstGeom prst="rect">
            <a:avLst/>
          </a:prstGeom>
        </p:spPr>
      </p:pic>
      <p:pic>
        <p:nvPicPr>
          <p:cNvPr id="27" name="Picture 26" descr="A logo of a tooth with a cross on it&#10;&#10;AI-generated content may be incorrect.">
            <a:extLst>
              <a:ext uri="{FF2B5EF4-FFF2-40B4-BE49-F238E27FC236}">
                <a16:creationId xmlns:a16="http://schemas.microsoft.com/office/drawing/2014/main" id="{635C2073-01D7-FD7A-560D-80AF6EBDF4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9723" y="2944201"/>
            <a:ext cx="1452548" cy="1452548"/>
          </a:xfrm>
          <a:prstGeom prst="rect">
            <a:avLst/>
          </a:prstGeom>
        </p:spPr>
      </p:pic>
      <p:pic>
        <p:nvPicPr>
          <p:cNvPr id="29" name="Picture 28" descr="A tooth with a toothbrush&#10;&#10;AI-generated content may be incorrect.">
            <a:extLst>
              <a:ext uri="{FF2B5EF4-FFF2-40B4-BE49-F238E27FC236}">
                <a16:creationId xmlns:a16="http://schemas.microsoft.com/office/drawing/2014/main" id="{8B2319E0-7FFE-EEBF-4D04-3B1E33848E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1531" y="3124475"/>
            <a:ext cx="1126680" cy="1068689"/>
          </a:xfrm>
          <a:prstGeom prst="rect">
            <a:avLst/>
          </a:prstGeom>
        </p:spPr>
      </p:pic>
      <p:sp>
        <p:nvSpPr>
          <p:cNvPr id="9" name="Oval 8">
            <a:extLst>
              <a:ext uri="{FF2B5EF4-FFF2-40B4-BE49-F238E27FC236}">
                <a16:creationId xmlns:a16="http://schemas.microsoft.com/office/drawing/2014/main" id="{194322F5-DFD0-2403-1770-7985F733937E}"/>
              </a:ext>
            </a:extLst>
          </p:cNvPr>
          <p:cNvSpPr/>
          <p:nvPr/>
        </p:nvSpPr>
        <p:spPr>
          <a:xfrm>
            <a:off x="5369726"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Tree>
    <p:extLst>
      <p:ext uri="{BB962C8B-B14F-4D97-AF65-F5344CB8AC3E}">
        <p14:creationId xmlns:p14="http://schemas.microsoft.com/office/powerpoint/2010/main" val="3672374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42E88-F11E-E283-C382-80BB6F1FC0F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2228ACFA-3BAC-8105-19F9-43A0BACDB8A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4953A55-73F9-88FC-31FC-88996A6EB522}"/>
              </a:ext>
            </a:extLst>
          </p:cNvPr>
          <p:cNvSpPr txBox="1"/>
          <p:nvPr/>
        </p:nvSpPr>
        <p:spPr>
          <a:xfrm>
            <a:off x="468591" y="3342090"/>
            <a:ext cx="7809995"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Energy and </a:t>
            </a:r>
          </a:p>
          <a:p>
            <a:r>
              <a:rPr lang="en-US" sz="5400" b="1">
                <a:solidFill>
                  <a:srgbClr val="00538F"/>
                </a:solidFill>
                <a:latin typeface="Arial" panose="020B0604020202020204" pitchFamily="34" charset="0"/>
                <a:cs typeface="Arial" panose="020B0604020202020204" pitchFamily="34" charset="0"/>
              </a:rPr>
              <a:t>Water Consumption</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072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ECEF-0B7F-0676-4B50-29D6EC06214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764C769-160D-6CC6-7CC2-0BE3341C2F5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27F8C91-62A8-FA36-2A12-CD1E86462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A3F953A-A6D0-8AF1-ED18-0329C0CE9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219CF52-9098-925D-9E8A-4D026D990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22AA26DF-7E42-20D4-5409-7449C43C11C9}"/>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5CE71755-7737-C45A-41D3-9AE48D85B550}"/>
              </a:ext>
            </a:extLst>
          </p:cNvPr>
          <p:cNvSpPr txBox="1"/>
          <p:nvPr/>
        </p:nvSpPr>
        <p:spPr>
          <a:xfrm>
            <a:off x="9700424" y="2549484"/>
            <a:ext cx="2404956"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Turn off the tap when brushing.</a:t>
            </a:r>
          </a:p>
        </p:txBody>
      </p:sp>
      <p:sp>
        <p:nvSpPr>
          <p:cNvPr id="30" name="Oval 29">
            <a:extLst>
              <a:ext uri="{FF2B5EF4-FFF2-40B4-BE49-F238E27FC236}">
                <a16:creationId xmlns:a16="http://schemas.microsoft.com/office/drawing/2014/main" id="{291BAC8C-98F1-EE64-AECC-7A5010A0A082}"/>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9168EA8B-C3C1-093C-CBE0-808E1F5E7DE0}"/>
              </a:ext>
            </a:extLst>
          </p:cNvPr>
          <p:cNvSpPr txBox="1"/>
          <p:nvPr/>
        </p:nvSpPr>
        <p:spPr>
          <a:xfrm>
            <a:off x="5777593" y="2490584"/>
            <a:ext cx="2339635"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Make use of natural lighting and turn off the lights when not in use.</a:t>
            </a:r>
          </a:p>
        </p:txBody>
      </p:sp>
      <p:sp>
        <p:nvSpPr>
          <p:cNvPr id="32" name="Oval 31">
            <a:extLst>
              <a:ext uri="{FF2B5EF4-FFF2-40B4-BE49-F238E27FC236}">
                <a16:creationId xmlns:a16="http://schemas.microsoft.com/office/drawing/2014/main" id="{F91C366C-9482-903A-20F7-FABF8A9C53A9}"/>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EF02F148-12A4-3498-5816-7E7F644868C0}"/>
              </a:ext>
            </a:extLst>
          </p:cNvPr>
          <p:cNvSpPr txBox="1"/>
          <p:nvPr/>
        </p:nvSpPr>
        <p:spPr>
          <a:xfrm>
            <a:off x="1854762" y="2410683"/>
            <a:ext cx="2404956"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energy-efficient appliances (e.g., LED, fluorescent bulbs, light sensors, dimmer switches).</a:t>
            </a:r>
          </a:p>
        </p:txBody>
      </p:sp>
      <p:sp>
        <p:nvSpPr>
          <p:cNvPr id="36" name="Oval 35">
            <a:extLst>
              <a:ext uri="{FF2B5EF4-FFF2-40B4-BE49-F238E27FC236}">
                <a16:creationId xmlns:a16="http://schemas.microsoft.com/office/drawing/2014/main" id="{60F03D9A-506D-B75D-D839-32F8180BE85B}"/>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16192E01-E705-B049-5C56-5B4E2111CEF6}"/>
              </a:ext>
            </a:extLst>
          </p:cNvPr>
          <p:cNvSpPr txBox="1"/>
          <p:nvPr/>
        </p:nvSpPr>
        <p:spPr>
          <a:xfrm>
            <a:off x="9701289" y="4441893"/>
            <a:ext cx="201330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Better use of windows and blinds to regulate temperature before using air conditioning.</a:t>
            </a:r>
          </a:p>
        </p:txBody>
      </p:sp>
      <p:sp>
        <p:nvSpPr>
          <p:cNvPr id="38" name="Oval 37">
            <a:extLst>
              <a:ext uri="{FF2B5EF4-FFF2-40B4-BE49-F238E27FC236}">
                <a16:creationId xmlns:a16="http://schemas.microsoft.com/office/drawing/2014/main" id="{45479226-2B9E-80E4-AECF-D0DEF4381889}"/>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8CF88BA3-8A81-40BF-ABCC-515699CE1936}"/>
              </a:ext>
            </a:extLst>
          </p:cNvPr>
          <p:cNvSpPr txBox="1"/>
          <p:nvPr/>
        </p:nvSpPr>
        <p:spPr>
          <a:xfrm>
            <a:off x="5777593" y="4415692"/>
            <a:ext cx="2014167"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Maintain and upgrade boilers and air conditioning units to ensure they are energy efficient.</a:t>
            </a:r>
          </a:p>
        </p:txBody>
      </p:sp>
      <p:sp>
        <p:nvSpPr>
          <p:cNvPr id="40" name="Oval 39">
            <a:extLst>
              <a:ext uri="{FF2B5EF4-FFF2-40B4-BE49-F238E27FC236}">
                <a16:creationId xmlns:a16="http://schemas.microsoft.com/office/drawing/2014/main" id="{4B356EB3-9AA6-6B64-3F5A-9479637F652E}"/>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69784DF-EB78-4C0E-7987-BBA85F50EFB7}"/>
              </a:ext>
            </a:extLst>
          </p:cNvPr>
          <p:cNvSpPr txBox="1"/>
          <p:nvPr/>
        </p:nvSpPr>
        <p:spPr>
          <a:xfrm>
            <a:off x="1852436" y="4704233"/>
            <a:ext cx="2013302"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appliances when fully loaded.</a:t>
            </a:r>
          </a:p>
        </p:txBody>
      </p:sp>
      <p:grpSp>
        <p:nvGrpSpPr>
          <p:cNvPr id="3" name="Group 20">
            <a:extLst>
              <a:ext uri="{FF2B5EF4-FFF2-40B4-BE49-F238E27FC236}">
                <a16:creationId xmlns:a16="http://schemas.microsoft.com/office/drawing/2014/main" id="{04715771-9273-C916-FFD7-935D7026BB40}"/>
              </a:ext>
            </a:extLst>
          </p:cNvPr>
          <p:cNvGrpSpPr/>
          <p:nvPr/>
        </p:nvGrpSpPr>
        <p:grpSpPr>
          <a:xfrm>
            <a:off x="578315" y="2362078"/>
            <a:ext cx="969698" cy="964850"/>
            <a:chOff x="0" y="0"/>
            <a:chExt cx="1939396" cy="1929699"/>
          </a:xfrm>
        </p:grpSpPr>
        <p:grpSp>
          <p:nvGrpSpPr>
            <p:cNvPr id="4" name="Group 21">
              <a:extLst>
                <a:ext uri="{FF2B5EF4-FFF2-40B4-BE49-F238E27FC236}">
                  <a16:creationId xmlns:a16="http://schemas.microsoft.com/office/drawing/2014/main" id="{63FE03B2-4E2E-DA3B-1AEB-BF3DAC1D9D5B}"/>
                </a:ext>
              </a:extLst>
            </p:cNvPr>
            <p:cNvGrpSpPr/>
            <p:nvPr/>
          </p:nvGrpSpPr>
          <p:grpSpPr>
            <a:xfrm>
              <a:off x="868669" y="894332"/>
              <a:ext cx="447296" cy="450696"/>
              <a:chOff x="0" y="0"/>
              <a:chExt cx="598816" cy="603368"/>
            </a:xfrm>
          </p:grpSpPr>
          <p:sp>
            <p:nvSpPr>
              <p:cNvPr id="11" name="Freeform 22">
                <a:extLst>
                  <a:ext uri="{FF2B5EF4-FFF2-40B4-BE49-F238E27FC236}">
                    <a16:creationId xmlns:a16="http://schemas.microsoft.com/office/drawing/2014/main" id="{15BB7D7B-BA25-152D-104D-657313C61AED}"/>
                  </a:ext>
                </a:extLst>
              </p:cNvPr>
              <p:cNvSpPr/>
              <p:nvPr/>
            </p:nvSpPr>
            <p:spPr>
              <a:xfrm>
                <a:off x="0" y="0"/>
                <a:ext cx="598816" cy="603368"/>
              </a:xfrm>
              <a:custGeom>
                <a:avLst/>
                <a:gdLst/>
                <a:ahLst/>
                <a:cxnLst/>
                <a:rect l="l" t="t" r="r" b="b"/>
                <a:pathLst>
                  <a:path w="598816" h="603368">
                    <a:moveTo>
                      <a:pt x="299408" y="0"/>
                    </a:moveTo>
                    <a:cubicBezTo>
                      <a:pt x="134049" y="0"/>
                      <a:pt x="0" y="135069"/>
                      <a:pt x="0" y="301684"/>
                    </a:cubicBezTo>
                    <a:cubicBezTo>
                      <a:pt x="0" y="468300"/>
                      <a:pt x="134049" y="603368"/>
                      <a:pt x="299408" y="603368"/>
                    </a:cubicBezTo>
                    <a:cubicBezTo>
                      <a:pt x="464766" y="603368"/>
                      <a:pt x="598816" y="468300"/>
                      <a:pt x="598816" y="301684"/>
                    </a:cubicBezTo>
                    <a:cubicBezTo>
                      <a:pt x="598816" y="135069"/>
                      <a:pt x="464766" y="0"/>
                      <a:pt x="299408" y="0"/>
                    </a:cubicBezTo>
                    <a:close/>
                  </a:path>
                </a:pathLst>
              </a:custGeom>
              <a:solidFill>
                <a:srgbClr val="FBE066"/>
              </a:solidFill>
            </p:spPr>
            <p:txBody>
              <a:bodyPr/>
              <a:lstStyle/>
              <a:p>
                <a:endParaRPr lang="en-GB" sz="800"/>
              </a:p>
            </p:txBody>
          </p:sp>
          <p:sp>
            <p:nvSpPr>
              <p:cNvPr id="12" name="TextBox 23">
                <a:extLst>
                  <a:ext uri="{FF2B5EF4-FFF2-40B4-BE49-F238E27FC236}">
                    <a16:creationId xmlns:a16="http://schemas.microsoft.com/office/drawing/2014/main" id="{E07474CA-7997-249B-5145-CB7280F1EE19}"/>
                  </a:ext>
                </a:extLst>
              </p:cNvPr>
              <p:cNvSpPr txBox="1"/>
              <p:nvPr/>
            </p:nvSpPr>
            <p:spPr>
              <a:xfrm>
                <a:off x="56139" y="18466"/>
                <a:ext cx="486538" cy="528337"/>
              </a:xfrm>
              <a:prstGeom prst="rect">
                <a:avLst/>
              </a:prstGeom>
            </p:spPr>
            <p:txBody>
              <a:bodyPr lIns="33867" tIns="33867" rIns="33867" bIns="33867" rtlCol="0" anchor="ctr"/>
              <a:lstStyle/>
              <a:p>
                <a:pPr algn="ctr">
                  <a:lnSpc>
                    <a:spcPts val="1773"/>
                  </a:lnSpc>
                </a:pPr>
                <a:endParaRPr sz="800"/>
              </a:p>
            </p:txBody>
          </p:sp>
        </p:grpSp>
        <p:grpSp>
          <p:nvGrpSpPr>
            <p:cNvPr id="5" name="Group 24">
              <a:extLst>
                <a:ext uri="{FF2B5EF4-FFF2-40B4-BE49-F238E27FC236}">
                  <a16:creationId xmlns:a16="http://schemas.microsoft.com/office/drawing/2014/main" id="{0DD6D6D1-03E4-22BB-63FF-71BE18C31C53}"/>
                </a:ext>
              </a:extLst>
            </p:cNvPr>
            <p:cNvGrpSpPr/>
            <p:nvPr/>
          </p:nvGrpSpPr>
          <p:grpSpPr>
            <a:xfrm>
              <a:off x="784498" y="548297"/>
              <a:ext cx="607135" cy="607135"/>
              <a:chOff x="0" y="0"/>
              <a:chExt cx="812800" cy="812800"/>
            </a:xfrm>
          </p:grpSpPr>
          <p:sp>
            <p:nvSpPr>
              <p:cNvPr id="7" name="Freeform 25">
                <a:extLst>
                  <a:ext uri="{FF2B5EF4-FFF2-40B4-BE49-F238E27FC236}">
                    <a16:creationId xmlns:a16="http://schemas.microsoft.com/office/drawing/2014/main" id="{85CAAEE5-F0EB-69B3-AFDA-2364697D77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9" name="TextBox 26">
                <a:extLst>
                  <a:ext uri="{FF2B5EF4-FFF2-40B4-BE49-F238E27FC236}">
                    <a16:creationId xmlns:a16="http://schemas.microsoft.com/office/drawing/2014/main" id="{018C50BE-9601-391F-77AC-09AFFEC1EF24}"/>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6" name="Freeform 27">
              <a:extLst>
                <a:ext uri="{FF2B5EF4-FFF2-40B4-BE49-F238E27FC236}">
                  <a16:creationId xmlns:a16="http://schemas.microsoft.com/office/drawing/2014/main" id="{18176E89-0885-9A79-D9FB-8BA62224A012}"/>
                </a:ext>
              </a:extLst>
            </p:cNvPr>
            <p:cNvSpPr/>
            <p:nvPr/>
          </p:nvSpPr>
          <p:spPr>
            <a:xfrm>
              <a:off x="0" y="0"/>
              <a:ext cx="1939396" cy="1929699"/>
            </a:xfrm>
            <a:custGeom>
              <a:avLst/>
              <a:gdLst/>
              <a:ahLst/>
              <a:cxnLst/>
              <a:rect l="l" t="t" r="r" b="b"/>
              <a:pathLst>
                <a:path w="1939396" h="1929699">
                  <a:moveTo>
                    <a:pt x="0" y="0"/>
                  </a:moveTo>
                  <a:lnTo>
                    <a:pt x="1939396" y="0"/>
                  </a:lnTo>
                  <a:lnTo>
                    <a:pt x="1939396" y="1929699"/>
                  </a:lnTo>
                  <a:lnTo>
                    <a:pt x="0" y="19296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13" name="Freeform 28">
            <a:extLst>
              <a:ext uri="{FF2B5EF4-FFF2-40B4-BE49-F238E27FC236}">
                <a16:creationId xmlns:a16="http://schemas.microsoft.com/office/drawing/2014/main" id="{6F6AB927-400D-6A48-00F0-E8A5413E7A38}"/>
              </a:ext>
            </a:extLst>
          </p:cNvPr>
          <p:cNvSpPr/>
          <p:nvPr/>
        </p:nvSpPr>
        <p:spPr>
          <a:xfrm>
            <a:off x="8498923" y="235814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6" name="Freeform 33">
            <a:extLst>
              <a:ext uri="{FF2B5EF4-FFF2-40B4-BE49-F238E27FC236}">
                <a16:creationId xmlns:a16="http://schemas.microsoft.com/office/drawing/2014/main" id="{51C3707B-4250-88C5-18F2-04374F62007B}"/>
              </a:ext>
            </a:extLst>
          </p:cNvPr>
          <p:cNvSpPr/>
          <p:nvPr/>
        </p:nvSpPr>
        <p:spPr>
          <a:xfrm>
            <a:off x="4565051" y="2342866"/>
            <a:ext cx="843037" cy="964850"/>
          </a:xfrm>
          <a:custGeom>
            <a:avLst/>
            <a:gdLst/>
            <a:ahLst/>
            <a:cxnLst/>
            <a:rect l="l" t="t" r="r" b="b"/>
            <a:pathLst>
              <a:path w="1264556" h="1447275">
                <a:moveTo>
                  <a:pt x="0" y="0"/>
                </a:moveTo>
                <a:lnTo>
                  <a:pt x="1264556" y="0"/>
                </a:lnTo>
                <a:lnTo>
                  <a:pt x="1264556" y="1447274"/>
                </a:lnTo>
                <a:lnTo>
                  <a:pt x="0" y="1447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29">
            <a:extLst>
              <a:ext uri="{FF2B5EF4-FFF2-40B4-BE49-F238E27FC236}">
                <a16:creationId xmlns:a16="http://schemas.microsoft.com/office/drawing/2014/main" id="{C173FA7F-47CA-A548-2867-28C2F7FCB432}"/>
              </a:ext>
            </a:extLst>
          </p:cNvPr>
          <p:cNvGrpSpPr/>
          <p:nvPr/>
        </p:nvGrpSpPr>
        <p:grpSpPr>
          <a:xfrm>
            <a:off x="4652242" y="4339651"/>
            <a:ext cx="669235" cy="1051844"/>
            <a:chOff x="0" y="0"/>
            <a:chExt cx="1338471" cy="2103687"/>
          </a:xfrm>
        </p:grpSpPr>
        <p:sp>
          <p:nvSpPr>
            <p:cNvPr id="18" name="Freeform 30">
              <a:extLst>
                <a:ext uri="{FF2B5EF4-FFF2-40B4-BE49-F238E27FC236}">
                  <a16:creationId xmlns:a16="http://schemas.microsoft.com/office/drawing/2014/main" id="{A57100B0-A488-A56A-3481-79E63F558123}"/>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2">
                <a:alphaModFix amt="51000"/>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9" name="Freeform 31">
              <a:extLst>
                <a:ext uri="{FF2B5EF4-FFF2-40B4-BE49-F238E27FC236}">
                  <a16:creationId xmlns:a16="http://schemas.microsoft.com/office/drawing/2014/main" id="{53AFC535-4594-CC27-ED88-02E2F9260238}"/>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sp>
        <p:nvSpPr>
          <p:cNvPr id="20" name="Freeform 32">
            <a:extLst>
              <a:ext uri="{FF2B5EF4-FFF2-40B4-BE49-F238E27FC236}">
                <a16:creationId xmlns:a16="http://schemas.microsoft.com/office/drawing/2014/main" id="{4D705939-B074-9933-AC93-261D9C4FFA00}"/>
              </a:ext>
            </a:extLst>
          </p:cNvPr>
          <p:cNvSpPr/>
          <p:nvPr/>
        </p:nvSpPr>
        <p:spPr>
          <a:xfrm>
            <a:off x="546988" y="4412385"/>
            <a:ext cx="1034083" cy="930675"/>
          </a:xfrm>
          <a:custGeom>
            <a:avLst/>
            <a:gdLst/>
            <a:ahLst/>
            <a:cxnLst/>
            <a:rect l="l" t="t" r="r" b="b"/>
            <a:pathLst>
              <a:path w="1551125" h="1396013">
                <a:moveTo>
                  <a:pt x="0" y="0"/>
                </a:moveTo>
                <a:lnTo>
                  <a:pt x="1551125" y="0"/>
                </a:lnTo>
                <a:lnTo>
                  <a:pt x="1551125" y="1396012"/>
                </a:lnTo>
                <a:lnTo>
                  <a:pt x="0" y="13960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1" name="Freeform 34">
            <a:extLst>
              <a:ext uri="{FF2B5EF4-FFF2-40B4-BE49-F238E27FC236}">
                <a16:creationId xmlns:a16="http://schemas.microsoft.com/office/drawing/2014/main" id="{43FF4A6D-8E1B-7F09-24C3-FC130CED3AEC}"/>
              </a:ext>
            </a:extLst>
          </p:cNvPr>
          <p:cNvSpPr/>
          <p:nvPr/>
        </p:nvSpPr>
        <p:spPr>
          <a:xfrm>
            <a:off x="8443763" y="4411462"/>
            <a:ext cx="930125" cy="930125"/>
          </a:xfrm>
          <a:custGeom>
            <a:avLst/>
            <a:gdLst/>
            <a:ahLst/>
            <a:cxnLst/>
            <a:rect l="l" t="t" r="r" b="b"/>
            <a:pathLst>
              <a:path w="1395188" h="1395188">
                <a:moveTo>
                  <a:pt x="0" y="0"/>
                </a:moveTo>
                <a:lnTo>
                  <a:pt x="1395189" y="0"/>
                </a:lnTo>
                <a:lnTo>
                  <a:pt x="1395189" y="1395188"/>
                </a:lnTo>
                <a:lnTo>
                  <a:pt x="0" y="13951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ABC47C74-565C-52DB-3908-DB67C2957EA2}"/>
              </a:ext>
            </a:extLst>
          </p:cNvPr>
          <p:cNvSpPr txBox="1"/>
          <p:nvPr/>
        </p:nvSpPr>
        <p:spPr>
          <a:xfrm>
            <a:off x="1572107" y="998945"/>
            <a:ext cx="90477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ED1B2E"/>
                </a:solidFill>
                <a:latin typeface="Arial" panose="020B0604020202020204" pitchFamily="34" charset="0"/>
                <a:cs typeface="Arial" panose="020B0604020202020204" pitchFamily="34" charset="0"/>
              </a:rPr>
              <a:t>Reducing energy and water consumption at all levels of oral healthcare is key to mitigating the environmental impacts of oral healthcare.</a:t>
            </a:r>
            <a:endParaRPr lang="en-GB" sz="1400" i="1"/>
          </a:p>
        </p:txBody>
      </p:sp>
      <p:sp>
        <p:nvSpPr>
          <p:cNvPr id="26" name="TextBox 25">
            <a:extLst>
              <a:ext uri="{FF2B5EF4-FFF2-40B4-BE49-F238E27FC236}">
                <a16:creationId xmlns:a16="http://schemas.microsoft.com/office/drawing/2014/main" id="{C431272B-DA0E-2BC3-8CE5-F5FEBDA290B1}"/>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812769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D0BE-BD9A-BF01-FFC7-02755CA7F7F9}"/>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D3930650-E1F8-D1AD-0274-39F75B1A64E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789C2B4-0A64-BC08-5C40-5881102A5511}"/>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Waste Management</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136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9FB7D-F3D0-4090-C70F-A50FC80EBCE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224690C-D4F3-7158-5607-31D8E51C7C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3DB2885-0D7D-449E-D4C0-B7391843F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7FB276C4-6B3C-215D-FC4F-8C80D4F23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81DACF0-AF62-A3EA-F2C1-B0C9F3CF8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B3B5360-D37F-DD13-28C2-43C5125BADAB}"/>
              </a:ext>
            </a:extLst>
          </p:cNvPr>
          <p:cNvSpPr/>
          <p:nvPr/>
        </p:nvSpPr>
        <p:spPr>
          <a:xfrm>
            <a:off x="82218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C97D29FA-E4FE-2B3F-F7A2-309E2AB0A06B}"/>
              </a:ext>
            </a:extLst>
          </p:cNvPr>
          <p:cNvSpPr/>
          <p:nvPr/>
        </p:nvSpPr>
        <p:spPr>
          <a:xfrm>
            <a:off x="53697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D062DB2-5ABE-D10A-1D01-80D433003DF3}"/>
              </a:ext>
            </a:extLst>
          </p:cNvPr>
          <p:cNvSpPr/>
          <p:nvPr/>
        </p:nvSpPr>
        <p:spPr>
          <a:xfrm>
            <a:off x="25176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3E4FD5E5-F71A-CCB3-E8A9-8AED54E00255}"/>
              </a:ext>
            </a:extLst>
          </p:cNvPr>
          <p:cNvSpPr/>
          <p:nvPr/>
        </p:nvSpPr>
        <p:spPr>
          <a:xfrm>
            <a:off x="6799314" y="4284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2FEA193A-F845-7757-9B8E-EE0F68103467}"/>
              </a:ext>
            </a:extLst>
          </p:cNvPr>
          <p:cNvSpPr/>
          <p:nvPr/>
        </p:nvSpPr>
        <p:spPr>
          <a:xfrm>
            <a:off x="3970171" y="429647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C0E13140-B72D-CFEF-1783-D01E1A317492}"/>
              </a:ext>
            </a:extLst>
          </p:cNvPr>
          <p:cNvSpPr txBox="1"/>
          <p:nvPr/>
        </p:nvSpPr>
        <p:spPr>
          <a:xfrm>
            <a:off x="2041419" y="3446215"/>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prescribe the required amount and dose.</a:t>
            </a:r>
          </a:p>
        </p:txBody>
      </p:sp>
      <p:sp>
        <p:nvSpPr>
          <p:cNvPr id="21" name="TextBox 20">
            <a:extLst>
              <a:ext uri="{FF2B5EF4-FFF2-40B4-BE49-F238E27FC236}">
                <a16:creationId xmlns:a16="http://schemas.microsoft.com/office/drawing/2014/main" id="{A56948E7-9283-4BC6-BA43-E4B67BBC087D}"/>
              </a:ext>
            </a:extLst>
          </p:cNvPr>
          <p:cNvSpPr txBox="1"/>
          <p:nvPr/>
        </p:nvSpPr>
        <p:spPr>
          <a:xfrm>
            <a:off x="4893522" y="344621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national/international prescribing guidelines.</a:t>
            </a:r>
          </a:p>
        </p:txBody>
      </p:sp>
      <p:sp>
        <p:nvSpPr>
          <p:cNvPr id="22" name="TextBox 21">
            <a:extLst>
              <a:ext uri="{FF2B5EF4-FFF2-40B4-BE49-F238E27FC236}">
                <a16:creationId xmlns:a16="http://schemas.microsoft.com/office/drawing/2014/main" id="{D1337BF8-E459-5180-A43D-F95AE3D32070}"/>
              </a:ext>
            </a:extLst>
          </p:cNvPr>
          <p:cNvSpPr txBox="1"/>
          <p:nvPr/>
        </p:nvSpPr>
        <p:spPr>
          <a:xfrm>
            <a:off x="7825419" y="3446215"/>
            <a:ext cx="226759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antibiotic stewardship to promote and monitor judicious use of antimicrobials.</a:t>
            </a:r>
          </a:p>
        </p:txBody>
      </p:sp>
      <p:sp>
        <p:nvSpPr>
          <p:cNvPr id="27" name="TextBox 26">
            <a:extLst>
              <a:ext uri="{FF2B5EF4-FFF2-40B4-BE49-F238E27FC236}">
                <a16:creationId xmlns:a16="http://schemas.microsoft.com/office/drawing/2014/main" id="{34249D71-7CDE-E87E-7930-F4CE4073FC44}"/>
              </a:ext>
            </a:extLst>
          </p:cNvPr>
          <p:cNvSpPr txBox="1"/>
          <p:nvPr/>
        </p:nvSpPr>
        <p:spPr>
          <a:xfrm>
            <a:off x="3572165" y="5912981"/>
            <a:ext cx="2248558"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patients to return unused medication to the pharmacy for safe disposal.</a:t>
            </a:r>
          </a:p>
        </p:txBody>
      </p:sp>
      <p:sp>
        <p:nvSpPr>
          <p:cNvPr id="29" name="TextBox 28">
            <a:extLst>
              <a:ext uri="{FF2B5EF4-FFF2-40B4-BE49-F238E27FC236}">
                <a16:creationId xmlns:a16="http://schemas.microsoft.com/office/drawing/2014/main" id="{A263D390-55E2-311D-C7F4-B41F1213E946}"/>
              </a:ext>
            </a:extLst>
          </p:cNvPr>
          <p:cNvSpPr txBox="1"/>
          <p:nvPr/>
        </p:nvSpPr>
        <p:spPr>
          <a:xfrm>
            <a:off x="6323112" y="591298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Discourage disposal down sink or toilet as this has a huge impact on biodiversity and antibiotic resistance.</a:t>
            </a:r>
          </a:p>
        </p:txBody>
      </p:sp>
      <p:sp>
        <p:nvSpPr>
          <p:cNvPr id="7" name="TextBox 6">
            <a:extLst>
              <a:ext uri="{FF2B5EF4-FFF2-40B4-BE49-F238E27FC236}">
                <a16:creationId xmlns:a16="http://schemas.microsoft.com/office/drawing/2014/main" id="{2C9AED5A-1014-06B2-EB7B-06163CC948B1}"/>
              </a:ext>
            </a:extLst>
          </p:cNvPr>
          <p:cNvSpPr txBox="1"/>
          <p:nvPr/>
        </p:nvSpPr>
        <p:spPr>
          <a:xfrm>
            <a:off x="1597472" y="914529"/>
            <a:ext cx="8997043"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Reducing medicinal waste through evidence-based prescribing will mitigate the environmental impacts of the care you provide.</a:t>
            </a:r>
          </a:p>
        </p:txBody>
      </p:sp>
      <p:sp>
        <p:nvSpPr>
          <p:cNvPr id="5" name="Freeform 19">
            <a:extLst>
              <a:ext uri="{FF2B5EF4-FFF2-40B4-BE49-F238E27FC236}">
                <a16:creationId xmlns:a16="http://schemas.microsoft.com/office/drawing/2014/main" id="{781B2DD9-F4CA-3B3C-A516-6934BCE2B1E3}"/>
              </a:ext>
            </a:extLst>
          </p:cNvPr>
          <p:cNvSpPr/>
          <p:nvPr/>
        </p:nvSpPr>
        <p:spPr>
          <a:xfrm>
            <a:off x="2833886" y="2007560"/>
            <a:ext cx="814406" cy="1024410"/>
          </a:xfrm>
          <a:custGeom>
            <a:avLst/>
            <a:gdLst/>
            <a:ahLst/>
            <a:cxnLst/>
            <a:rect l="l" t="t" r="r" b="b"/>
            <a:pathLst>
              <a:path w="1221609" h="1536615">
                <a:moveTo>
                  <a:pt x="0" y="0"/>
                </a:moveTo>
                <a:lnTo>
                  <a:pt x="1221609" y="0"/>
                </a:lnTo>
                <a:lnTo>
                  <a:pt x="1221609" y="1536615"/>
                </a:lnTo>
                <a:lnTo>
                  <a:pt x="0" y="1536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6" name="Group 20">
            <a:extLst>
              <a:ext uri="{FF2B5EF4-FFF2-40B4-BE49-F238E27FC236}">
                <a16:creationId xmlns:a16="http://schemas.microsoft.com/office/drawing/2014/main" id="{50DB14BA-9A09-0E59-A904-8D0566839DFB}"/>
              </a:ext>
            </a:extLst>
          </p:cNvPr>
          <p:cNvGrpSpPr/>
          <p:nvPr/>
        </p:nvGrpSpPr>
        <p:grpSpPr>
          <a:xfrm>
            <a:off x="8459424" y="2027085"/>
            <a:ext cx="977346" cy="1058020"/>
            <a:chOff x="0" y="0"/>
            <a:chExt cx="1954692" cy="2116040"/>
          </a:xfrm>
        </p:grpSpPr>
        <p:sp>
          <p:nvSpPr>
            <p:cNvPr id="9" name="Freeform 21">
              <a:extLst>
                <a:ext uri="{FF2B5EF4-FFF2-40B4-BE49-F238E27FC236}">
                  <a16:creationId xmlns:a16="http://schemas.microsoft.com/office/drawing/2014/main" id="{914BC122-C5DD-30F7-DE14-091026DDB9B3}"/>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1" name="Group 22">
              <a:extLst>
                <a:ext uri="{FF2B5EF4-FFF2-40B4-BE49-F238E27FC236}">
                  <a16:creationId xmlns:a16="http://schemas.microsoft.com/office/drawing/2014/main" id="{B7B5A60A-241A-1F17-66CE-34BB2FD259BA}"/>
                </a:ext>
              </a:extLst>
            </p:cNvPr>
            <p:cNvGrpSpPr/>
            <p:nvPr/>
          </p:nvGrpSpPr>
          <p:grpSpPr>
            <a:xfrm>
              <a:off x="400001" y="525340"/>
              <a:ext cx="1154689" cy="1154689"/>
              <a:chOff x="0" y="0"/>
              <a:chExt cx="812800" cy="812800"/>
            </a:xfrm>
          </p:grpSpPr>
          <p:sp>
            <p:nvSpPr>
              <p:cNvPr id="32" name="Freeform 23">
                <a:extLst>
                  <a:ext uri="{FF2B5EF4-FFF2-40B4-BE49-F238E27FC236}">
                    <a16:creationId xmlns:a16="http://schemas.microsoft.com/office/drawing/2014/main" id="{649F117B-7637-E2AC-4BE7-52F6ADCDCF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3" name="TextBox 24">
                <a:extLst>
                  <a:ext uri="{FF2B5EF4-FFF2-40B4-BE49-F238E27FC236}">
                    <a16:creationId xmlns:a16="http://schemas.microsoft.com/office/drawing/2014/main" id="{B9F9FEE6-FE72-84B0-A8FB-9F6F2E9D14D6}"/>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17" name="Freeform 25">
              <a:extLst>
                <a:ext uri="{FF2B5EF4-FFF2-40B4-BE49-F238E27FC236}">
                  <a16:creationId xmlns:a16="http://schemas.microsoft.com/office/drawing/2014/main" id="{18A6E1D7-BC4F-7011-D2A7-B3D02FA7C7DF}"/>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19" name="Group 26">
              <a:extLst>
                <a:ext uri="{FF2B5EF4-FFF2-40B4-BE49-F238E27FC236}">
                  <a16:creationId xmlns:a16="http://schemas.microsoft.com/office/drawing/2014/main" id="{60B816DF-EEE4-10AC-0009-6004C56F9D9B}"/>
                </a:ext>
              </a:extLst>
            </p:cNvPr>
            <p:cNvGrpSpPr/>
            <p:nvPr/>
          </p:nvGrpSpPr>
          <p:grpSpPr>
            <a:xfrm rot="-1191697">
              <a:off x="1229175" y="522871"/>
              <a:ext cx="253829" cy="495787"/>
              <a:chOff x="0" y="0"/>
              <a:chExt cx="47889" cy="93538"/>
            </a:xfrm>
          </p:grpSpPr>
          <p:sp>
            <p:nvSpPr>
              <p:cNvPr id="30" name="Freeform 27">
                <a:extLst>
                  <a:ext uri="{FF2B5EF4-FFF2-40B4-BE49-F238E27FC236}">
                    <a16:creationId xmlns:a16="http://schemas.microsoft.com/office/drawing/2014/main" id="{AA062DB1-F9D5-AC9F-2D10-FEFB4284A127}"/>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31" name="TextBox 28">
                <a:extLst>
                  <a:ext uri="{FF2B5EF4-FFF2-40B4-BE49-F238E27FC236}">
                    <a16:creationId xmlns:a16="http://schemas.microsoft.com/office/drawing/2014/main" id="{BB51C4E8-41D1-F6E3-3BC9-65C049724E02}"/>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0" name="Group 29">
              <a:extLst>
                <a:ext uri="{FF2B5EF4-FFF2-40B4-BE49-F238E27FC236}">
                  <a16:creationId xmlns:a16="http://schemas.microsoft.com/office/drawing/2014/main" id="{2C6644D5-CBF7-3DD3-2EF2-9F067A851B09}"/>
                </a:ext>
              </a:extLst>
            </p:cNvPr>
            <p:cNvGrpSpPr/>
            <p:nvPr/>
          </p:nvGrpSpPr>
          <p:grpSpPr>
            <a:xfrm rot="-3334849">
              <a:off x="955970" y="411179"/>
              <a:ext cx="253829" cy="495787"/>
              <a:chOff x="0" y="0"/>
              <a:chExt cx="47889" cy="93538"/>
            </a:xfrm>
          </p:grpSpPr>
          <p:sp>
            <p:nvSpPr>
              <p:cNvPr id="23" name="Freeform 30">
                <a:extLst>
                  <a:ext uri="{FF2B5EF4-FFF2-40B4-BE49-F238E27FC236}">
                    <a16:creationId xmlns:a16="http://schemas.microsoft.com/office/drawing/2014/main" id="{474DAE67-4EE3-9930-5AAF-12C3A430BEE9}"/>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8" name="TextBox 31">
                <a:extLst>
                  <a:ext uri="{FF2B5EF4-FFF2-40B4-BE49-F238E27FC236}">
                    <a16:creationId xmlns:a16="http://schemas.microsoft.com/office/drawing/2014/main" id="{B2A026D1-F6FC-E27E-8CD4-78D9CE520164}"/>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4" name="Freeform 37">
            <a:extLst>
              <a:ext uri="{FF2B5EF4-FFF2-40B4-BE49-F238E27FC236}">
                <a16:creationId xmlns:a16="http://schemas.microsoft.com/office/drawing/2014/main" id="{64BE4961-9837-20C6-F070-4D6B37628033}"/>
              </a:ext>
            </a:extLst>
          </p:cNvPr>
          <p:cNvSpPr/>
          <p:nvPr/>
        </p:nvSpPr>
        <p:spPr>
          <a:xfrm>
            <a:off x="5749607" y="2054492"/>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5" name="Freeform 17">
            <a:extLst>
              <a:ext uri="{FF2B5EF4-FFF2-40B4-BE49-F238E27FC236}">
                <a16:creationId xmlns:a16="http://schemas.microsoft.com/office/drawing/2014/main" id="{9533FB07-8DBE-80FF-5AB7-1FEB0F9ED303}"/>
              </a:ext>
            </a:extLst>
          </p:cNvPr>
          <p:cNvSpPr/>
          <p:nvPr/>
        </p:nvSpPr>
        <p:spPr>
          <a:xfrm>
            <a:off x="6974939" y="4481118"/>
            <a:ext cx="1101297" cy="1145016"/>
          </a:xfrm>
          <a:custGeom>
            <a:avLst/>
            <a:gdLst/>
            <a:ahLst/>
            <a:cxnLst/>
            <a:rect l="l" t="t" r="r" b="b"/>
            <a:pathLst>
              <a:path w="1651946" h="1717524">
                <a:moveTo>
                  <a:pt x="0" y="0"/>
                </a:moveTo>
                <a:lnTo>
                  <a:pt x="1651946" y="0"/>
                </a:lnTo>
                <a:lnTo>
                  <a:pt x="1651946" y="1717524"/>
                </a:lnTo>
                <a:lnTo>
                  <a:pt x="0" y="17175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6" name="Freeform 18">
            <a:extLst>
              <a:ext uri="{FF2B5EF4-FFF2-40B4-BE49-F238E27FC236}">
                <a16:creationId xmlns:a16="http://schemas.microsoft.com/office/drawing/2014/main" id="{292A39D5-DE7D-1544-1FD6-1047F3D644E9}"/>
              </a:ext>
            </a:extLst>
          </p:cNvPr>
          <p:cNvSpPr/>
          <p:nvPr/>
        </p:nvSpPr>
        <p:spPr>
          <a:xfrm>
            <a:off x="4211928" y="4540048"/>
            <a:ext cx="969033" cy="965400"/>
          </a:xfrm>
          <a:custGeom>
            <a:avLst/>
            <a:gdLst/>
            <a:ahLst/>
            <a:cxnLst/>
            <a:rect l="l" t="t" r="r" b="b"/>
            <a:pathLst>
              <a:path w="1453550" h="1448100">
                <a:moveTo>
                  <a:pt x="0" y="0"/>
                </a:moveTo>
                <a:lnTo>
                  <a:pt x="1453551" y="0"/>
                </a:lnTo>
                <a:lnTo>
                  <a:pt x="1453551" y="1448100"/>
                </a:lnTo>
                <a:lnTo>
                  <a:pt x="0" y="14481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910B0BD8-7302-F731-34B1-F4ACC930BAD8}"/>
              </a:ext>
            </a:extLst>
          </p:cNvPr>
          <p:cNvSpPr txBox="1"/>
          <p:nvPr/>
        </p:nvSpPr>
        <p:spPr>
          <a:xfrm>
            <a:off x="2607123" y="25900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60881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A530-4069-D51F-9508-EA6A5DB29BA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07CADA4-9BEA-C244-8566-0A3F771280F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51A85CD-83AF-20B1-DE44-CED811D3B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EA6CF5E-FBC4-3421-FD68-3E1E39B11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BB3616D-C1B3-7DE6-B278-08394177E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00A703F6-28C6-926E-7C95-BAB2A86740C0}"/>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504705F5-3897-E76A-D9FF-C2CE31E37FF8}"/>
              </a:ext>
            </a:extLst>
          </p:cNvPr>
          <p:cNvSpPr txBox="1"/>
          <p:nvPr/>
        </p:nvSpPr>
        <p:spPr>
          <a:xfrm>
            <a:off x="1929489" y="1417147"/>
            <a:ext cx="833301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and recycling plastic waste will mitigate the environmental impacts of the care you provide. </a:t>
            </a:r>
          </a:p>
        </p:txBody>
      </p:sp>
      <p:sp>
        <p:nvSpPr>
          <p:cNvPr id="4" name="Oval 3">
            <a:extLst>
              <a:ext uri="{FF2B5EF4-FFF2-40B4-BE49-F238E27FC236}">
                <a16:creationId xmlns:a16="http://schemas.microsoft.com/office/drawing/2014/main" id="{1768EA35-5510-35F1-B03D-69559B4BE59E}"/>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17B8FA4-02C5-09CB-20A8-48524829B867}"/>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8D58276-9ECC-8EAD-867A-708AA8E73E2B}"/>
              </a:ext>
            </a:extLst>
          </p:cNvPr>
          <p:cNvSpPr txBox="1"/>
          <p:nvPr/>
        </p:nvSpPr>
        <p:spPr>
          <a:xfrm>
            <a:off x="2766042" y="4318271"/>
            <a:ext cx="286707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Minimize single use plastics as much as possible and replace with reusable items including matrix band retainers, </a:t>
            </a:r>
            <a:r>
              <a:rPr lang="en-US" sz="1400" err="1">
                <a:solidFill>
                  <a:srgbClr val="000000"/>
                </a:solidFill>
                <a:latin typeface="Arial"/>
                <a:ea typeface="Arial"/>
                <a:cs typeface="Arial"/>
                <a:sym typeface="Arial"/>
              </a:rPr>
              <a:t>anaesthetic</a:t>
            </a:r>
            <a:r>
              <a:rPr lang="en-US" sz="1400">
                <a:solidFill>
                  <a:srgbClr val="000000"/>
                </a:solidFill>
                <a:latin typeface="Arial"/>
                <a:ea typeface="Arial"/>
                <a:cs typeface="Arial"/>
                <a:sym typeface="Arial"/>
              </a:rPr>
              <a:t> syringes, aspiration tips, Dappen’s pots.</a:t>
            </a:r>
          </a:p>
        </p:txBody>
      </p:sp>
      <p:sp>
        <p:nvSpPr>
          <p:cNvPr id="12" name="TextBox 11">
            <a:extLst>
              <a:ext uri="{FF2B5EF4-FFF2-40B4-BE49-F238E27FC236}">
                <a16:creationId xmlns:a16="http://schemas.microsoft.com/office/drawing/2014/main" id="{08844F56-3CFC-C4DE-DC6D-F92EA36DD641}"/>
              </a:ext>
            </a:extLst>
          </p:cNvPr>
          <p:cNvSpPr txBox="1"/>
          <p:nvPr/>
        </p:nvSpPr>
        <p:spPr>
          <a:xfrm>
            <a:off x="6916479" y="431827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reusables where possible to reduce single use plastic waste.</a:t>
            </a:r>
          </a:p>
        </p:txBody>
      </p:sp>
      <p:sp>
        <p:nvSpPr>
          <p:cNvPr id="23" name="Freeform 17">
            <a:extLst>
              <a:ext uri="{FF2B5EF4-FFF2-40B4-BE49-F238E27FC236}">
                <a16:creationId xmlns:a16="http://schemas.microsoft.com/office/drawing/2014/main" id="{4FE2A689-8418-A01C-9EC5-D4C56E914221}"/>
              </a:ext>
            </a:extLst>
          </p:cNvPr>
          <p:cNvSpPr/>
          <p:nvPr/>
        </p:nvSpPr>
        <p:spPr>
          <a:xfrm>
            <a:off x="7541614" y="2791758"/>
            <a:ext cx="1154687" cy="1169303"/>
          </a:xfrm>
          <a:custGeom>
            <a:avLst/>
            <a:gdLst/>
            <a:ahLst/>
            <a:cxnLst/>
            <a:rect l="l" t="t" r="r" b="b"/>
            <a:pathLst>
              <a:path w="1732031" h="1753955">
                <a:moveTo>
                  <a:pt x="0" y="0"/>
                </a:moveTo>
                <a:lnTo>
                  <a:pt x="1732031" y="0"/>
                </a:lnTo>
                <a:lnTo>
                  <a:pt x="1732031" y="1753954"/>
                </a:lnTo>
                <a:lnTo>
                  <a:pt x="0" y="1753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34" name="Group 33">
            <a:extLst>
              <a:ext uri="{FF2B5EF4-FFF2-40B4-BE49-F238E27FC236}">
                <a16:creationId xmlns:a16="http://schemas.microsoft.com/office/drawing/2014/main" id="{B858DE53-0A98-2778-A313-850A7B7326A9}"/>
              </a:ext>
            </a:extLst>
          </p:cNvPr>
          <p:cNvGrpSpPr/>
          <p:nvPr/>
        </p:nvGrpSpPr>
        <p:grpSpPr>
          <a:xfrm>
            <a:off x="3562108" y="2947239"/>
            <a:ext cx="1108248" cy="963521"/>
            <a:chOff x="5353200" y="4414530"/>
            <a:chExt cx="1693703" cy="1472521"/>
          </a:xfrm>
        </p:grpSpPr>
        <p:sp>
          <p:nvSpPr>
            <p:cNvPr id="35" name="Freeform 2">
              <a:extLst>
                <a:ext uri="{FF2B5EF4-FFF2-40B4-BE49-F238E27FC236}">
                  <a16:creationId xmlns:a16="http://schemas.microsoft.com/office/drawing/2014/main" id="{157FE25C-E10B-EABC-7762-E0292E070829}"/>
                </a:ext>
              </a:extLst>
            </p:cNvPr>
            <p:cNvSpPr/>
            <p:nvPr/>
          </p:nvSpPr>
          <p:spPr>
            <a:xfrm>
              <a:off x="5727855" y="4560092"/>
              <a:ext cx="457908" cy="470763"/>
            </a:xfrm>
            <a:custGeom>
              <a:avLst/>
              <a:gdLst/>
              <a:ahLst/>
              <a:cxnLst/>
              <a:rect l="l" t="t" r="r" b="b"/>
              <a:pathLst>
                <a:path w="457908" h="470763">
                  <a:moveTo>
                    <a:pt x="0" y="0"/>
                  </a:moveTo>
                  <a:lnTo>
                    <a:pt x="457909" y="0"/>
                  </a:lnTo>
                  <a:lnTo>
                    <a:pt x="457909" y="470764"/>
                  </a:lnTo>
                  <a:lnTo>
                    <a:pt x="0" y="470764"/>
                  </a:lnTo>
                  <a:lnTo>
                    <a:pt x="0" y="0"/>
                  </a:lnTo>
                  <a:close/>
                </a:path>
              </a:pathLst>
            </a:custGeom>
            <a:blipFill>
              <a:blip r:embed="rId8">
                <a:extLst>
                  <a:ext uri="{96DAC541-7B7A-43D3-8B79-37D633B846F1}">
                    <asvg:svgBlip xmlns:asvg="http://schemas.microsoft.com/office/drawing/2016/SVG/main" r:embed="rId9"/>
                  </a:ext>
                </a:extLst>
              </a:blip>
              <a:stretch>
                <a:fillRect l="-179840" t="-242388"/>
              </a:stretch>
            </a:blipFill>
          </p:spPr>
          <p:txBody>
            <a:bodyPr/>
            <a:lstStyle/>
            <a:p>
              <a:endParaRPr lang="en-GB"/>
            </a:p>
          </p:txBody>
        </p:sp>
        <p:sp>
          <p:nvSpPr>
            <p:cNvPr id="36" name="Freeform 10">
              <a:extLst>
                <a:ext uri="{FF2B5EF4-FFF2-40B4-BE49-F238E27FC236}">
                  <a16:creationId xmlns:a16="http://schemas.microsoft.com/office/drawing/2014/main" id="{C06342C1-64FF-3439-01E6-5F67F02DAC84}"/>
                </a:ext>
              </a:extLst>
            </p:cNvPr>
            <p:cNvSpPr/>
            <p:nvPr/>
          </p:nvSpPr>
          <p:spPr>
            <a:xfrm>
              <a:off x="5498901" y="4720362"/>
              <a:ext cx="457908" cy="470763"/>
            </a:xfrm>
            <a:custGeom>
              <a:avLst/>
              <a:gdLst/>
              <a:ahLst/>
              <a:cxnLst/>
              <a:rect l="l" t="t" r="r" b="b"/>
              <a:pathLst>
                <a:path w="457908" h="470763">
                  <a:moveTo>
                    <a:pt x="0" y="0"/>
                  </a:moveTo>
                  <a:lnTo>
                    <a:pt x="457908" y="0"/>
                  </a:lnTo>
                  <a:lnTo>
                    <a:pt x="457908" y="470763"/>
                  </a:lnTo>
                  <a:lnTo>
                    <a:pt x="0" y="470763"/>
                  </a:lnTo>
                  <a:lnTo>
                    <a:pt x="0" y="0"/>
                  </a:lnTo>
                  <a:close/>
                </a:path>
              </a:pathLst>
            </a:custGeom>
            <a:blipFill>
              <a:blip r:embed="rId10">
                <a:extLst>
                  <a:ext uri="{96DAC541-7B7A-43D3-8B79-37D633B846F1}">
                    <asvg:svgBlip xmlns:asvg="http://schemas.microsoft.com/office/drawing/2016/SVG/main" r:embed="rId11"/>
                  </a:ext>
                </a:extLst>
              </a:blip>
              <a:stretch>
                <a:fillRect l="-179840" t="-242388"/>
              </a:stretch>
            </a:blipFill>
          </p:spPr>
          <p:txBody>
            <a:bodyPr/>
            <a:lstStyle/>
            <a:p>
              <a:endParaRPr lang="en-GB"/>
            </a:p>
          </p:txBody>
        </p:sp>
        <p:grpSp>
          <p:nvGrpSpPr>
            <p:cNvPr id="37" name="Group 11">
              <a:extLst>
                <a:ext uri="{FF2B5EF4-FFF2-40B4-BE49-F238E27FC236}">
                  <a16:creationId xmlns:a16="http://schemas.microsoft.com/office/drawing/2014/main" id="{F795E2B0-21AF-5505-3BEE-13C9267533A0}"/>
                </a:ext>
              </a:extLst>
            </p:cNvPr>
            <p:cNvGrpSpPr/>
            <p:nvPr/>
          </p:nvGrpSpPr>
          <p:grpSpPr>
            <a:xfrm>
              <a:off x="5353200" y="4414530"/>
              <a:ext cx="1693703" cy="1472521"/>
              <a:chOff x="0" y="0"/>
              <a:chExt cx="2258270" cy="1963361"/>
            </a:xfrm>
          </p:grpSpPr>
          <p:sp>
            <p:nvSpPr>
              <p:cNvPr id="38" name="Freeform 12">
                <a:extLst>
                  <a:ext uri="{FF2B5EF4-FFF2-40B4-BE49-F238E27FC236}">
                    <a16:creationId xmlns:a16="http://schemas.microsoft.com/office/drawing/2014/main" id="{6051E48E-5F16-ADA7-FA5A-6D08C00B6B1C}"/>
                  </a:ext>
                </a:extLst>
              </p:cNvPr>
              <p:cNvSpPr/>
              <p:nvPr/>
            </p:nvSpPr>
            <p:spPr>
              <a:xfrm>
                <a:off x="0" y="0"/>
                <a:ext cx="1863937" cy="1733560"/>
              </a:xfrm>
              <a:custGeom>
                <a:avLst/>
                <a:gdLst/>
                <a:ahLst/>
                <a:cxnLst/>
                <a:rect l="l" t="t" r="r" b="b"/>
                <a:pathLst>
                  <a:path w="1863937" h="1733560">
                    <a:moveTo>
                      <a:pt x="0" y="0"/>
                    </a:moveTo>
                    <a:lnTo>
                      <a:pt x="1863937" y="0"/>
                    </a:lnTo>
                    <a:lnTo>
                      <a:pt x="1863937" y="1733560"/>
                    </a:lnTo>
                    <a:lnTo>
                      <a:pt x="0" y="1733560"/>
                    </a:lnTo>
                    <a:lnTo>
                      <a:pt x="0" y="0"/>
                    </a:lnTo>
                    <a:close/>
                  </a:path>
                </a:pathLst>
              </a:custGeom>
              <a:blipFill>
                <a:blip r:embed="rId12">
                  <a:extLst>
                    <a:ext uri="{96DAC541-7B7A-43D3-8B79-37D633B846F1}">
                      <asvg:svgBlip xmlns:asvg="http://schemas.microsoft.com/office/drawing/2016/SVG/main" r:embed="rId13"/>
                    </a:ext>
                  </a:extLst>
                </a:blip>
                <a:stretch>
                  <a:fillRect b="-22880"/>
                </a:stretch>
              </a:blipFill>
            </p:spPr>
            <p:txBody>
              <a:bodyPr/>
              <a:lstStyle/>
              <a:p>
                <a:endParaRPr lang="en-GB"/>
              </a:p>
            </p:txBody>
          </p:sp>
          <p:grpSp>
            <p:nvGrpSpPr>
              <p:cNvPr id="39" name="Group 13">
                <a:extLst>
                  <a:ext uri="{FF2B5EF4-FFF2-40B4-BE49-F238E27FC236}">
                    <a16:creationId xmlns:a16="http://schemas.microsoft.com/office/drawing/2014/main" id="{063ECE87-0FB7-EE0D-BC72-2B173D11327B}"/>
                  </a:ext>
                </a:extLst>
              </p:cNvPr>
              <p:cNvGrpSpPr/>
              <p:nvPr/>
            </p:nvGrpSpPr>
            <p:grpSpPr>
              <a:xfrm>
                <a:off x="931968" y="507925"/>
                <a:ext cx="1326302" cy="1455436"/>
                <a:chOff x="0" y="0"/>
                <a:chExt cx="740684" cy="812800"/>
              </a:xfrm>
            </p:grpSpPr>
            <p:sp>
              <p:nvSpPr>
                <p:cNvPr id="40" name="Freeform 14">
                  <a:extLst>
                    <a:ext uri="{FF2B5EF4-FFF2-40B4-BE49-F238E27FC236}">
                      <a16:creationId xmlns:a16="http://schemas.microsoft.com/office/drawing/2014/main" id="{D2B71EA0-91F7-09AB-9E02-5CC2EE81FB0D}"/>
                    </a:ext>
                  </a:extLst>
                </p:cNvPr>
                <p:cNvSpPr/>
                <p:nvPr/>
              </p:nvSpPr>
              <p:spPr>
                <a:xfrm>
                  <a:off x="0" y="0"/>
                  <a:ext cx="740684" cy="812800"/>
                </a:xfrm>
                <a:custGeom>
                  <a:avLst/>
                  <a:gdLst/>
                  <a:ahLst/>
                  <a:cxnLst/>
                  <a:rect l="l" t="t" r="r" b="b"/>
                  <a:pathLst>
                    <a:path w="740684" h="812800">
                      <a:moveTo>
                        <a:pt x="370342" y="812800"/>
                      </a:moveTo>
                      <a:lnTo>
                        <a:pt x="0" y="406400"/>
                      </a:lnTo>
                      <a:lnTo>
                        <a:pt x="203200" y="406400"/>
                      </a:lnTo>
                      <a:lnTo>
                        <a:pt x="203200" y="0"/>
                      </a:lnTo>
                      <a:lnTo>
                        <a:pt x="537484" y="0"/>
                      </a:lnTo>
                      <a:lnTo>
                        <a:pt x="537484" y="406400"/>
                      </a:lnTo>
                      <a:lnTo>
                        <a:pt x="740684" y="406400"/>
                      </a:lnTo>
                      <a:lnTo>
                        <a:pt x="370342" y="812800"/>
                      </a:lnTo>
                      <a:close/>
                    </a:path>
                  </a:pathLst>
                </a:custGeom>
                <a:solidFill>
                  <a:srgbClr val="99CE5C"/>
                </a:solidFill>
                <a:ln w="28575" cap="sq">
                  <a:solidFill>
                    <a:srgbClr val="114C8E"/>
                  </a:solidFill>
                  <a:prstDash val="solid"/>
                  <a:miter/>
                </a:ln>
              </p:spPr>
              <p:txBody>
                <a:bodyPr/>
                <a:lstStyle/>
                <a:p>
                  <a:endParaRPr lang="en-GB"/>
                </a:p>
              </p:txBody>
            </p:sp>
            <p:sp>
              <p:nvSpPr>
                <p:cNvPr id="41" name="TextBox 15">
                  <a:extLst>
                    <a:ext uri="{FF2B5EF4-FFF2-40B4-BE49-F238E27FC236}">
                      <a16:creationId xmlns:a16="http://schemas.microsoft.com/office/drawing/2014/main" id="{59B5B901-B5AB-1BD5-AF8B-EE75BBBF8725}"/>
                    </a:ext>
                  </a:extLst>
                </p:cNvPr>
                <p:cNvSpPr txBox="1"/>
                <p:nvPr/>
              </p:nvSpPr>
              <p:spPr>
                <a:xfrm>
                  <a:off x="203200" y="-57150"/>
                  <a:ext cx="334284" cy="768350"/>
                </a:xfrm>
                <a:prstGeom prst="rect">
                  <a:avLst/>
                </a:prstGeom>
              </p:spPr>
              <p:txBody>
                <a:bodyPr lIns="50800" tIns="50800" rIns="50800" bIns="50800" rtlCol="0" anchor="ctr"/>
                <a:lstStyle/>
                <a:p>
                  <a:pPr algn="ctr">
                    <a:lnSpc>
                      <a:spcPts val="1960"/>
                    </a:lnSpc>
                  </a:pPr>
                  <a:endParaRPr/>
                </a:p>
              </p:txBody>
            </p:sp>
          </p:grpSp>
        </p:grpSp>
      </p:grpSp>
    </p:spTree>
    <p:extLst>
      <p:ext uri="{BB962C8B-B14F-4D97-AF65-F5344CB8AC3E}">
        <p14:creationId xmlns:p14="http://schemas.microsoft.com/office/powerpoint/2010/main" val="1600074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B942-1555-82AC-8C0B-5C35908F75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D9ECCDF-1D2F-9FF7-0D00-CBFFE74C7ED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70D0C90-8795-EC6D-36F2-138644AFF563}"/>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Dental Material Use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685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24962-80A0-611F-4CD3-AD4DB5C8D91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9C0D51C-C702-3106-13C6-95E84547E44E}"/>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0E5B08A-C3DF-BB38-5F35-EF1017173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DDF9060-FE4A-47B6-CC48-7E9D07FD2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CECFF88-FCAC-0C6F-525C-5C597EEBE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ECC883D8-579A-C1D8-395C-ED836CA3E94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2" name="Oval 1">
            <a:extLst>
              <a:ext uri="{FF2B5EF4-FFF2-40B4-BE49-F238E27FC236}">
                <a16:creationId xmlns:a16="http://schemas.microsoft.com/office/drawing/2014/main" id="{B42F2DCF-99FB-4D25-C219-2B508B5F02B7}"/>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77527241-3D86-A794-90F9-0BDEC531FC8C}"/>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85A58E0F-12D6-C1F8-261F-774DA638E3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3FB3E5F0-F085-A740-7CD8-95FD8DECD1A9}"/>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A1950D14-0667-27C3-77BA-7AB229E241CE}"/>
              </a:ext>
            </a:extLst>
          </p:cNvPr>
          <p:cNvSpPr txBox="1"/>
          <p:nvPr/>
        </p:nvSpPr>
        <p:spPr>
          <a:xfrm>
            <a:off x="560278" y="4177429"/>
            <a:ext cx="2489715"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Employ intra-oral scanning to reduce impression material and gypsum waste.</a:t>
            </a:r>
          </a:p>
        </p:txBody>
      </p:sp>
      <p:sp>
        <p:nvSpPr>
          <p:cNvPr id="4" name="TextBox 3">
            <a:extLst>
              <a:ext uri="{FF2B5EF4-FFF2-40B4-BE49-F238E27FC236}">
                <a16:creationId xmlns:a16="http://schemas.microsoft.com/office/drawing/2014/main" id="{2724B067-F794-C686-B52A-D1A4F344E509}"/>
              </a:ext>
            </a:extLst>
          </p:cNvPr>
          <p:cNvSpPr txBox="1"/>
          <p:nvPr/>
        </p:nvSpPr>
        <p:spPr>
          <a:xfrm>
            <a:off x="3466292"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Consider 3D printing and biodegradable resins to produce models.</a:t>
            </a:r>
          </a:p>
        </p:txBody>
      </p:sp>
      <p:sp>
        <p:nvSpPr>
          <p:cNvPr id="12" name="TextBox 11">
            <a:extLst>
              <a:ext uri="{FF2B5EF4-FFF2-40B4-BE49-F238E27FC236}">
                <a16:creationId xmlns:a16="http://schemas.microsoft.com/office/drawing/2014/main" id="{86659EE1-92D7-CF60-C7CE-4977E38400EF}"/>
              </a:ext>
            </a:extLst>
          </p:cNvPr>
          <p:cNvSpPr txBox="1"/>
          <p:nvPr/>
        </p:nvSpPr>
        <p:spPr>
          <a:xfrm>
            <a:off x="6320753" y="4177429"/>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biodegradable alternatives to gypsum.</a:t>
            </a:r>
          </a:p>
        </p:txBody>
      </p:sp>
      <p:sp>
        <p:nvSpPr>
          <p:cNvPr id="13" name="TextBox 12">
            <a:extLst>
              <a:ext uri="{FF2B5EF4-FFF2-40B4-BE49-F238E27FC236}">
                <a16:creationId xmlns:a16="http://schemas.microsoft.com/office/drawing/2014/main" id="{EAF57ECE-D8A4-18A6-6804-6AC4A697A701}"/>
              </a:ext>
            </a:extLst>
          </p:cNvPr>
          <p:cNvSpPr txBox="1"/>
          <p:nvPr/>
        </p:nvSpPr>
        <p:spPr>
          <a:xfrm>
            <a:off x="9275012" y="4177429"/>
            <a:ext cx="2205360"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Consider recycling options for gypsum.</a:t>
            </a:r>
          </a:p>
        </p:txBody>
      </p:sp>
      <p:sp>
        <p:nvSpPr>
          <p:cNvPr id="16" name="Freeform 14">
            <a:extLst>
              <a:ext uri="{FF2B5EF4-FFF2-40B4-BE49-F238E27FC236}">
                <a16:creationId xmlns:a16="http://schemas.microsoft.com/office/drawing/2014/main" id="{15FF5E48-1D35-65BD-EF45-02AF43D16C28}"/>
              </a:ext>
            </a:extLst>
          </p:cNvPr>
          <p:cNvSpPr/>
          <p:nvPr/>
        </p:nvSpPr>
        <p:spPr>
          <a:xfrm>
            <a:off x="980233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5">
            <a:extLst>
              <a:ext uri="{FF2B5EF4-FFF2-40B4-BE49-F238E27FC236}">
                <a16:creationId xmlns:a16="http://schemas.microsoft.com/office/drawing/2014/main" id="{23FE2E0A-A97E-5E8C-5FEA-838315C001CB}"/>
              </a:ext>
            </a:extLst>
          </p:cNvPr>
          <p:cNvSpPr/>
          <p:nvPr/>
        </p:nvSpPr>
        <p:spPr>
          <a:xfrm>
            <a:off x="4211277" y="2836942"/>
            <a:ext cx="913660" cy="913660"/>
          </a:xfrm>
          <a:custGeom>
            <a:avLst/>
            <a:gdLst/>
            <a:ahLst/>
            <a:cxnLst/>
            <a:rect l="l" t="t" r="r" b="b"/>
            <a:pathLst>
              <a:path w="1370490" h="1370490">
                <a:moveTo>
                  <a:pt x="0" y="0"/>
                </a:moveTo>
                <a:lnTo>
                  <a:pt x="1370490" y="0"/>
                </a:lnTo>
                <a:lnTo>
                  <a:pt x="1370490" y="1370490"/>
                </a:lnTo>
                <a:lnTo>
                  <a:pt x="0" y="13704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8" name="Group 16">
            <a:extLst>
              <a:ext uri="{FF2B5EF4-FFF2-40B4-BE49-F238E27FC236}">
                <a16:creationId xmlns:a16="http://schemas.microsoft.com/office/drawing/2014/main" id="{2B521FD9-F537-3819-EE8F-5CE996BC9AB0}"/>
              </a:ext>
            </a:extLst>
          </p:cNvPr>
          <p:cNvGrpSpPr/>
          <p:nvPr/>
        </p:nvGrpSpPr>
        <p:grpSpPr>
          <a:xfrm>
            <a:off x="1338792" y="2820244"/>
            <a:ext cx="947057" cy="947057"/>
            <a:chOff x="0" y="0"/>
            <a:chExt cx="1894115" cy="1894115"/>
          </a:xfrm>
        </p:grpSpPr>
        <p:sp>
          <p:nvSpPr>
            <p:cNvPr id="19" name="Freeform 17">
              <a:extLst>
                <a:ext uri="{FF2B5EF4-FFF2-40B4-BE49-F238E27FC236}">
                  <a16:creationId xmlns:a16="http://schemas.microsoft.com/office/drawing/2014/main" id="{65746F72-CCA4-0377-1A85-100DCBC5278C}"/>
                </a:ext>
              </a:extLst>
            </p:cNvPr>
            <p:cNvSpPr/>
            <p:nvPr/>
          </p:nvSpPr>
          <p:spPr>
            <a:xfrm>
              <a:off x="0" y="0"/>
              <a:ext cx="1894115" cy="1894115"/>
            </a:xfrm>
            <a:custGeom>
              <a:avLst/>
              <a:gdLst/>
              <a:ahLst/>
              <a:cxnLst/>
              <a:rect l="l" t="t" r="r" b="b"/>
              <a:pathLst>
                <a:path w="1894115" h="1894115">
                  <a:moveTo>
                    <a:pt x="0" y="0"/>
                  </a:moveTo>
                  <a:lnTo>
                    <a:pt x="1894115" y="0"/>
                  </a:lnTo>
                  <a:lnTo>
                    <a:pt x="1894115" y="1894115"/>
                  </a:lnTo>
                  <a:lnTo>
                    <a:pt x="0" y="18941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20" name="Group 18">
              <a:extLst>
                <a:ext uri="{FF2B5EF4-FFF2-40B4-BE49-F238E27FC236}">
                  <a16:creationId xmlns:a16="http://schemas.microsoft.com/office/drawing/2014/main" id="{7DB77591-B7E3-B9AE-529A-5531B765876F}"/>
                </a:ext>
              </a:extLst>
            </p:cNvPr>
            <p:cNvGrpSpPr/>
            <p:nvPr/>
          </p:nvGrpSpPr>
          <p:grpSpPr>
            <a:xfrm>
              <a:off x="572080" y="186790"/>
              <a:ext cx="721217" cy="864001"/>
              <a:chOff x="0" y="0"/>
              <a:chExt cx="142463" cy="170667"/>
            </a:xfrm>
          </p:grpSpPr>
          <p:sp>
            <p:nvSpPr>
              <p:cNvPr id="29" name="Freeform 19">
                <a:extLst>
                  <a:ext uri="{FF2B5EF4-FFF2-40B4-BE49-F238E27FC236}">
                    <a16:creationId xmlns:a16="http://schemas.microsoft.com/office/drawing/2014/main" id="{1B595684-D58A-739A-225B-A3F732DCB673}"/>
                  </a:ext>
                </a:extLst>
              </p:cNvPr>
              <p:cNvSpPr/>
              <p:nvPr/>
            </p:nvSpPr>
            <p:spPr>
              <a:xfrm>
                <a:off x="0" y="0"/>
                <a:ext cx="142463" cy="170667"/>
              </a:xfrm>
              <a:custGeom>
                <a:avLst/>
                <a:gdLst/>
                <a:ahLst/>
                <a:cxnLst/>
                <a:rect l="l" t="t" r="r" b="b"/>
                <a:pathLst>
                  <a:path w="142463" h="170667">
                    <a:moveTo>
                      <a:pt x="0" y="0"/>
                    </a:moveTo>
                    <a:lnTo>
                      <a:pt x="142463" y="0"/>
                    </a:lnTo>
                    <a:lnTo>
                      <a:pt x="142463" y="170667"/>
                    </a:lnTo>
                    <a:lnTo>
                      <a:pt x="0" y="170667"/>
                    </a:lnTo>
                    <a:close/>
                  </a:path>
                </a:pathLst>
              </a:custGeom>
              <a:solidFill>
                <a:srgbClr val="FFFFFF"/>
              </a:solidFill>
            </p:spPr>
            <p:txBody>
              <a:bodyPr/>
              <a:lstStyle/>
              <a:p>
                <a:endParaRPr lang="en-GB" sz="800"/>
              </a:p>
            </p:txBody>
          </p:sp>
          <p:sp>
            <p:nvSpPr>
              <p:cNvPr id="30" name="TextBox 20">
                <a:extLst>
                  <a:ext uri="{FF2B5EF4-FFF2-40B4-BE49-F238E27FC236}">
                    <a16:creationId xmlns:a16="http://schemas.microsoft.com/office/drawing/2014/main" id="{6A4B55D5-C8DB-0191-D73F-5A2FE1BEB93C}"/>
                  </a:ext>
                </a:extLst>
              </p:cNvPr>
              <p:cNvSpPr txBox="1"/>
              <p:nvPr/>
            </p:nvSpPr>
            <p:spPr>
              <a:xfrm>
                <a:off x="0" y="-38100"/>
                <a:ext cx="142463" cy="208767"/>
              </a:xfrm>
              <a:prstGeom prst="rect">
                <a:avLst/>
              </a:prstGeom>
            </p:spPr>
            <p:txBody>
              <a:bodyPr lIns="33867" tIns="33867" rIns="33867" bIns="33867" rtlCol="0" anchor="ctr"/>
              <a:lstStyle/>
              <a:p>
                <a:pPr algn="ctr">
                  <a:lnSpc>
                    <a:spcPts val="1773"/>
                  </a:lnSpc>
                </a:pPr>
                <a:endParaRPr sz="800"/>
              </a:p>
            </p:txBody>
          </p:sp>
        </p:grpSp>
        <p:sp>
          <p:nvSpPr>
            <p:cNvPr id="28" name="Freeform 21">
              <a:extLst>
                <a:ext uri="{FF2B5EF4-FFF2-40B4-BE49-F238E27FC236}">
                  <a16:creationId xmlns:a16="http://schemas.microsoft.com/office/drawing/2014/main" id="{7F71A492-3165-0FA1-442A-AD8848BF8BD1}"/>
                </a:ext>
              </a:extLst>
            </p:cNvPr>
            <p:cNvSpPr/>
            <p:nvPr/>
          </p:nvSpPr>
          <p:spPr>
            <a:xfrm>
              <a:off x="548630" y="222853"/>
              <a:ext cx="796854" cy="791874"/>
            </a:xfrm>
            <a:custGeom>
              <a:avLst/>
              <a:gdLst/>
              <a:ahLst/>
              <a:cxnLst/>
              <a:rect l="l" t="t" r="r" b="b"/>
              <a:pathLst>
                <a:path w="796854" h="791874">
                  <a:moveTo>
                    <a:pt x="0" y="0"/>
                  </a:moveTo>
                  <a:lnTo>
                    <a:pt x="796854" y="0"/>
                  </a:lnTo>
                  <a:lnTo>
                    <a:pt x="796854" y="791874"/>
                  </a:lnTo>
                  <a:lnTo>
                    <a:pt x="0" y="79187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pic>
        <p:nvPicPr>
          <p:cNvPr id="32" name="Picture 31" descr="A logo of a recycle symbol&#10;&#10;AI-generated content may be incorrect.">
            <a:extLst>
              <a:ext uri="{FF2B5EF4-FFF2-40B4-BE49-F238E27FC236}">
                <a16:creationId xmlns:a16="http://schemas.microsoft.com/office/drawing/2014/main" id="{B958DB91-542B-B756-394E-885DA662B53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24502" y="2663184"/>
            <a:ext cx="1197458" cy="1243036"/>
          </a:xfrm>
          <a:prstGeom prst="rect">
            <a:avLst/>
          </a:prstGeom>
        </p:spPr>
      </p:pic>
      <p:sp>
        <p:nvSpPr>
          <p:cNvPr id="21" name="TextBox 20">
            <a:extLst>
              <a:ext uri="{FF2B5EF4-FFF2-40B4-BE49-F238E27FC236}">
                <a16:creationId xmlns:a16="http://schemas.microsoft.com/office/drawing/2014/main" id="{4ED496C0-5109-59A8-3F7C-F6D0BDD68625}"/>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gypsum use for dental casts will mitigate the environmental impacts of the care you provide.</a:t>
            </a:r>
          </a:p>
        </p:txBody>
      </p:sp>
    </p:spTree>
    <p:extLst>
      <p:ext uri="{BB962C8B-B14F-4D97-AF65-F5344CB8AC3E}">
        <p14:creationId xmlns:p14="http://schemas.microsoft.com/office/powerpoint/2010/main" val="2085252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94BBC-02CC-17DE-311B-95DD2F17BC7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FF9961-D46A-AF21-5C37-E1F792B3EE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02E89BA-FED9-8D9C-808E-E3DED0669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D774D3-D357-284F-8AE9-7B4160C58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E3A2B5B-BA8B-4CDD-C494-81DB3BD64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F22F259-E84A-F27F-68F0-1C5F182202F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6251F408-0DC0-3288-42C1-D09FED140A44}"/>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84A55C0-998D-2DA2-5D24-8B327260966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F9B462A-72C2-9E87-9809-6E2C3AEC924A}"/>
              </a:ext>
            </a:extLst>
          </p:cNvPr>
          <p:cNvSpPr txBox="1"/>
          <p:nvPr/>
        </p:nvSpPr>
        <p:spPr>
          <a:xfrm>
            <a:off x="1436898" y="417743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waste amalgam, gypsum, lead foil, and metal used in fixed/removable prosthodontics.</a:t>
            </a:r>
          </a:p>
        </p:txBody>
      </p:sp>
      <p:sp>
        <p:nvSpPr>
          <p:cNvPr id="3" name="TextBox 2">
            <a:extLst>
              <a:ext uri="{FF2B5EF4-FFF2-40B4-BE49-F238E27FC236}">
                <a16:creationId xmlns:a16="http://schemas.microsoft.com/office/drawing/2014/main" id="{3494B31C-479D-3236-FFE6-46F817E2AF44}"/>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and recycle sterile packaging.</a:t>
            </a:r>
          </a:p>
        </p:txBody>
      </p:sp>
      <p:sp>
        <p:nvSpPr>
          <p:cNvPr id="12" name="TextBox 11">
            <a:extLst>
              <a:ext uri="{FF2B5EF4-FFF2-40B4-BE49-F238E27FC236}">
                <a16:creationId xmlns:a16="http://schemas.microsoft.com/office/drawing/2014/main" id="{97646BCD-1C45-D2BB-EF67-43FF48F5F149}"/>
              </a:ext>
            </a:extLst>
          </p:cNvPr>
          <p:cNvSpPr txBox="1"/>
          <p:nvPr/>
        </p:nvSpPr>
        <p:spPr>
          <a:xfrm>
            <a:off x="8382393" y="4177429"/>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surgery zoning to separate contaminated and non-contaminated waste and facilitate recycling of these items where possible.</a:t>
            </a:r>
          </a:p>
        </p:txBody>
      </p:sp>
      <p:sp>
        <p:nvSpPr>
          <p:cNvPr id="18" name="Freeform 14">
            <a:extLst>
              <a:ext uri="{FF2B5EF4-FFF2-40B4-BE49-F238E27FC236}">
                <a16:creationId xmlns:a16="http://schemas.microsoft.com/office/drawing/2014/main" id="{09C8CF6D-85B8-D515-E141-6D3C3B24221B}"/>
              </a:ext>
            </a:extLst>
          </p:cNvPr>
          <p:cNvSpPr/>
          <p:nvPr/>
        </p:nvSpPr>
        <p:spPr>
          <a:xfrm>
            <a:off x="206682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9" name="Freeform 15">
            <a:extLst>
              <a:ext uri="{FF2B5EF4-FFF2-40B4-BE49-F238E27FC236}">
                <a16:creationId xmlns:a16="http://schemas.microsoft.com/office/drawing/2014/main" id="{276BBC47-EFB5-5375-D554-C680AC1F5D24}"/>
              </a:ext>
            </a:extLst>
          </p:cNvPr>
          <p:cNvSpPr/>
          <p:nvPr/>
        </p:nvSpPr>
        <p:spPr>
          <a:xfrm>
            <a:off x="5541166" y="2756969"/>
            <a:ext cx="1109669" cy="1073604"/>
          </a:xfrm>
          <a:custGeom>
            <a:avLst/>
            <a:gdLst/>
            <a:ahLst/>
            <a:cxnLst/>
            <a:rect l="l" t="t" r="r" b="b"/>
            <a:pathLst>
              <a:path w="1664503" h="1610406">
                <a:moveTo>
                  <a:pt x="0" y="0"/>
                </a:moveTo>
                <a:lnTo>
                  <a:pt x="1664502" y="0"/>
                </a:lnTo>
                <a:lnTo>
                  <a:pt x="1664502" y="1610407"/>
                </a:lnTo>
                <a:lnTo>
                  <a:pt x="0" y="1610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pic>
        <p:nvPicPr>
          <p:cNvPr id="21" name="Picture 20" descr="A blue and white logo with a tooth in a circle&#10;&#10;AI-generated content may be incorrect.">
            <a:extLst>
              <a:ext uri="{FF2B5EF4-FFF2-40B4-BE49-F238E27FC236}">
                <a16:creationId xmlns:a16="http://schemas.microsoft.com/office/drawing/2014/main" id="{E8BCE01F-E40F-970A-4B07-0E448B8143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3707" y="2707085"/>
            <a:ext cx="997833" cy="979162"/>
          </a:xfrm>
          <a:prstGeom prst="rect">
            <a:avLst/>
          </a:prstGeom>
        </p:spPr>
      </p:pic>
      <p:sp>
        <p:nvSpPr>
          <p:cNvPr id="11" name="TextBox 10">
            <a:extLst>
              <a:ext uri="{FF2B5EF4-FFF2-40B4-BE49-F238E27FC236}">
                <a16:creationId xmlns:a16="http://schemas.microsoft.com/office/drawing/2014/main" id="{4DE6F269-1A79-AD58-AD2F-B78747D1B06F}"/>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3" name="TextBox 12">
            <a:extLst>
              <a:ext uri="{FF2B5EF4-FFF2-40B4-BE49-F238E27FC236}">
                <a16:creationId xmlns:a16="http://schemas.microsoft.com/office/drawing/2014/main" id="{7B54D1F4-BD3A-7285-25EB-367E47E95F5C}"/>
              </a:ext>
            </a:extLst>
          </p:cNvPr>
          <p:cNvSpPr txBox="1"/>
          <p:nvPr/>
        </p:nvSpPr>
        <p:spPr>
          <a:xfrm>
            <a:off x="1044418" y="1396043"/>
            <a:ext cx="10130776" cy="769441"/>
          </a:xfrm>
          <a:prstGeom prst="rect">
            <a:avLst/>
          </a:prstGeom>
          <a:noFill/>
        </p:spPr>
        <p:txBody>
          <a:bodyPr wrap="square" rtlCol="0">
            <a:spAutoFit/>
          </a:bodyPr>
          <a:lstStyle/>
          <a:p>
            <a:pPr algn="ctr"/>
            <a:r>
              <a:rPr lang="en-US" sz="2200">
                <a:solidFill>
                  <a:srgbClr val="ED1B2E"/>
                </a:solidFill>
                <a:latin typeface="Arial" panose="020B0604020202020204" pitchFamily="34" charset="0"/>
                <a:cs typeface="Arial" panose="020B0604020202020204" pitchFamily="34" charset="0"/>
              </a:rPr>
              <a:t>Recovering and recycling dental materials, clinical items (PPE and products) and equipment will mitigate the environmental impacts of the care you provide.</a:t>
            </a:r>
          </a:p>
        </p:txBody>
      </p:sp>
    </p:spTree>
    <p:extLst>
      <p:ext uri="{BB962C8B-B14F-4D97-AF65-F5344CB8AC3E}">
        <p14:creationId xmlns:p14="http://schemas.microsoft.com/office/powerpoint/2010/main" val="2951945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025D0-4011-D62C-53EF-49360864938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D3365D-2611-43DA-4FE5-5983E615285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2B4253B-DBDA-088A-F95D-E8A61AB28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57822DDE-AC43-A101-BECD-E2819096C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C9E6F6A-C1BA-E21E-B32C-CF7F84190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122F759-E908-E88A-0FD0-C824C397F4A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 name="Oval 3">
            <a:extLst>
              <a:ext uri="{FF2B5EF4-FFF2-40B4-BE49-F238E27FC236}">
                <a16:creationId xmlns:a16="http://schemas.microsoft.com/office/drawing/2014/main" id="{5C2A08D9-1806-A484-7911-2308F2D69A22}"/>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D7E106F-FE4B-80EC-275A-AD58A34D805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53830EA-E15B-7AC8-B28A-5D8761A9E307}"/>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45718E5-83BA-8D31-B58D-5C772951632F}"/>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Reduced use of harmful silver thiosulphate fixer.</a:t>
            </a:r>
          </a:p>
        </p:txBody>
      </p:sp>
      <p:sp>
        <p:nvSpPr>
          <p:cNvPr id="3" name="TextBox 2">
            <a:extLst>
              <a:ext uri="{FF2B5EF4-FFF2-40B4-BE49-F238E27FC236}">
                <a16:creationId xmlns:a16="http://schemas.microsoft.com/office/drawing/2014/main" id="{6E9D0BE4-92FF-C9B8-E184-B678FFCF1D7A}"/>
              </a:ext>
            </a:extLst>
          </p:cNvPr>
          <p:cNvSpPr txBox="1"/>
          <p:nvPr/>
        </p:nvSpPr>
        <p:spPr>
          <a:xfrm>
            <a:off x="4893519" y="4177430"/>
            <a:ext cx="2404956" cy="284693"/>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Reduction of lead foil waste.</a:t>
            </a:r>
          </a:p>
        </p:txBody>
      </p:sp>
      <p:sp>
        <p:nvSpPr>
          <p:cNvPr id="12" name="TextBox 11">
            <a:extLst>
              <a:ext uri="{FF2B5EF4-FFF2-40B4-BE49-F238E27FC236}">
                <a16:creationId xmlns:a16="http://schemas.microsoft.com/office/drawing/2014/main" id="{05CBFCC1-843D-704A-3F41-5AC0DFC4A28B}"/>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Improved image quality, reduced radiation exposure, editing abilities, facilitated storage &amp; access.</a:t>
            </a:r>
          </a:p>
        </p:txBody>
      </p:sp>
      <p:grpSp>
        <p:nvGrpSpPr>
          <p:cNvPr id="11" name="Group 11">
            <a:extLst>
              <a:ext uri="{FF2B5EF4-FFF2-40B4-BE49-F238E27FC236}">
                <a16:creationId xmlns:a16="http://schemas.microsoft.com/office/drawing/2014/main" id="{A1AB5192-264F-B8EC-52CF-D71AF679AD8C}"/>
              </a:ext>
            </a:extLst>
          </p:cNvPr>
          <p:cNvGrpSpPr/>
          <p:nvPr/>
        </p:nvGrpSpPr>
        <p:grpSpPr>
          <a:xfrm>
            <a:off x="5549900" y="2747672"/>
            <a:ext cx="1092200" cy="1092200"/>
            <a:chOff x="0" y="0"/>
            <a:chExt cx="2184400" cy="2184400"/>
          </a:xfrm>
        </p:grpSpPr>
        <p:grpSp>
          <p:nvGrpSpPr>
            <p:cNvPr id="13" name="Group 12">
              <a:extLst>
                <a:ext uri="{FF2B5EF4-FFF2-40B4-BE49-F238E27FC236}">
                  <a16:creationId xmlns:a16="http://schemas.microsoft.com/office/drawing/2014/main" id="{96DC460A-A795-3A73-7F44-6EAF92886EA7}"/>
                </a:ext>
              </a:extLst>
            </p:cNvPr>
            <p:cNvGrpSpPr/>
            <p:nvPr/>
          </p:nvGrpSpPr>
          <p:grpSpPr>
            <a:xfrm rot="-3002328">
              <a:off x="499924" y="960713"/>
              <a:ext cx="910421" cy="1065328"/>
              <a:chOff x="0" y="0"/>
              <a:chExt cx="179836" cy="210435"/>
            </a:xfrm>
          </p:grpSpPr>
          <p:sp>
            <p:nvSpPr>
              <p:cNvPr id="37" name="Freeform 13">
                <a:extLst>
                  <a:ext uri="{FF2B5EF4-FFF2-40B4-BE49-F238E27FC236}">
                    <a16:creationId xmlns:a16="http://schemas.microsoft.com/office/drawing/2014/main" id="{A8F58F3C-4912-715B-C9D3-4ED9BCFE1C4C}"/>
                  </a:ext>
                </a:extLst>
              </p:cNvPr>
              <p:cNvSpPr/>
              <p:nvPr/>
            </p:nvSpPr>
            <p:spPr>
              <a:xfrm>
                <a:off x="0" y="0"/>
                <a:ext cx="179836" cy="210435"/>
              </a:xfrm>
              <a:custGeom>
                <a:avLst/>
                <a:gdLst/>
                <a:ahLst/>
                <a:cxnLst/>
                <a:rect l="l" t="t" r="r" b="b"/>
                <a:pathLst>
                  <a:path w="179836" h="210435">
                    <a:moveTo>
                      <a:pt x="0" y="0"/>
                    </a:moveTo>
                    <a:lnTo>
                      <a:pt x="179836" y="0"/>
                    </a:lnTo>
                    <a:lnTo>
                      <a:pt x="179836" y="210435"/>
                    </a:lnTo>
                    <a:lnTo>
                      <a:pt x="0" y="210435"/>
                    </a:lnTo>
                    <a:close/>
                  </a:path>
                </a:pathLst>
              </a:custGeom>
              <a:solidFill>
                <a:srgbClr val="6D6E71"/>
              </a:solidFill>
            </p:spPr>
            <p:txBody>
              <a:bodyPr/>
              <a:lstStyle/>
              <a:p>
                <a:endParaRPr lang="en-GB" sz="800"/>
              </a:p>
            </p:txBody>
          </p:sp>
          <p:sp>
            <p:nvSpPr>
              <p:cNvPr id="38" name="TextBox 14">
                <a:extLst>
                  <a:ext uri="{FF2B5EF4-FFF2-40B4-BE49-F238E27FC236}">
                    <a16:creationId xmlns:a16="http://schemas.microsoft.com/office/drawing/2014/main" id="{46162ED4-0182-1F4B-2F7E-36F2564F9AA4}"/>
                  </a:ext>
                </a:extLst>
              </p:cNvPr>
              <p:cNvSpPr txBox="1"/>
              <p:nvPr/>
            </p:nvSpPr>
            <p:spPr>
              <a:xfrm>
                <a:off x="0" y="-38100"/>
                <a:ext cx="179836" cy="248535"/>
              </a:xfrm>
              <a:prstGeom prst="rect">
                <a:avLst/>
              </a:prstGeom>
            </p:spPr>
            <p:txBody>
              <a:bodyPr lIns="33867" tIns="33867" rIns="33867" bIns="33867" rtlCol="0" anchor="ctr"/>
              <a:lstStyle/>
              <a:p>
                <a:pPr algn="ctr">
                  <a:lnSpc>
                    <a:spcPts val="1773"/>
                  </a:lnSpc>
                </a:pPr>
                <a:endParaRPr sz="800"/>
              </a:p>
            </p:txBody>
          </p:sp>
        </p:grpSp>
        <p:grpSp>
          <p:nvGrpSpPr>
            <p:cNvPr id="16" name="Group 15">
              <a:extLst>
                <a:ext uri="{FF2B5EF4-FFF2-40B4-BE49-F238E27FC236}">
                  <a16:creationId xmlns:a16="http://schemas.microsoft.com/office/drawing/2014/main" id="{425124A5-DD93-6B00-5828-3F22AA8CB071}"/>
                </a:ext>
              </a:extLst>
            </p:cNvPr>
            <p:cNvGrpSpPr/>
            <p:nvPr/>
          </p:nvGrpSpPr>
          <p:grpSpPr>
            <a:xfrm rot="-2505703">
              <a:off x="845045" y="893353"/>
              <a:ext cx="910421" cy="895708"/>
              <a:chOff x="0" y="0"/>
              <a:chExt cx="179836" cy="176930"/>
            </a:xfrm>
          </p:grpSpPr>
          <p:sp>
            <p:nvSpPr>
              <p:cNvPr id="35" name="Freeform 16">
                <a:extLst>
                  <a:ext uri="{FF2B5EF4-FFF2-40B4-BE49-F238E27FC236}">
                    <a16:creationId xmlns:a16="http://schemas.microsoft.com/office/drawing/2014/main" id="{2153792D-984D-AFD3-D85D-67392C918476}"/>
                  </a:ext>
                </a:extLst>
              </p:cNvPr>
              <p:cNvSpPr/>
              <p:nvPr/>
            </p:nvSpPr>
            <p:spPr>
              <a:xfrm>
                <a:off x="0" y="0"/>
                <a:ext cx="179836" cy="176930"/>
              </a:xfrm>
              <a:custGeom>
                <a:avLst/>
                <a:gdLst/>
                <a:ahLst/>
                <a:cxnLst/>
                <a:rect l="l" t="t" r="r" b="b"/>
                <a:pathLst>
                  <a:path w="179836" h="176930">
                    <a:moveTo>
                      <a:pt x="0" y="0"/>
                    </a:moveTo>
                    <a:lnTo>
                      <a:pt x="179836" y="0"/>
                    </a:lnTo>
                    <a:lnTo>
                      <a:pt x="179836" y="176930"/>
                    </a:lnTo>
                    <a:lnTo>
                      <a:pt x="0" y="176930"/>
                    </a:lnTo>
                    <a:close/>
                  </a:path>
                </a:pathLst>
              </a:custGeom>
              <a:solidFill>
                <a:srgbClr val="6D6E71"/>
              </a:solidFill>
            </p:spPr>
            <p:txBody>
              <a:bodyPr/>
              <a:lstStyle/>
              <a:p>
                <a:endParaRPr lang="en-GB" sz="800"/>
              </a:p>
            </p:txBody>
          </p:sp>
          <p:sp>
            <p:nvSpPr>
              <p:cNvPr id="36" name="TextBox 17">
                <a:extLst>
                  <a:ext uri="{FF2B5EF4-FFF2-40B4-BE49-F238E27FC236}">
                    <a16:creationId xmlns:a16="http://schemas.microsoft.com/office/drawing/2014/main" id="{B4F83F56-0EA7-5D0F-123A-4D980DBA450E}"/>
                  </a:ext>
                </a:extLst>
              </p:cNvPr>
              <p:cNvSpPr txBox="1"/>
              <p:nvPr/>
            </p:nvSpPr>
            <p:spPr>
              <a:xfrm>
                <a:off x="0" y="-38100"/>
                <a:ext cx="179836" cy="215030"/>
              </a:xfrm>
              <a:prstGeom prst="rect">
                <a:avLst/>
              </a:prstGeom>
            </p:spPr>
            <p:txBody>
              <a:bodyPr lIns="33867" tIns="33867" rIns="33867" bIns="33867" rtlCol="0" anchor="ctr"/>
              <a:lstStyle/>
              <a:p>
                <a:pPr algn="ctr">
                  <a:lnSpc>
                    <a:spcPts val="1773"/>
                  </a:lnSpc>
                </a:pPr>
                <a:endParaRPr sz="800"/>
              </a:p>
            </p:txBody>
          </p:sp>
        </p:grpSp>
        <p:grpSp>
          <p:nvGrpSpPr>
            <p:cNvPr id="17" name="Group 18">
              <a:extLst>
                <a:ext uri="{FF2B5EF4-FFF2-40B4-BE49-F238E27FC236}">
                  <a16:creationId xmlns:a16="http://schemas.microsoft.com/office/drawing/2014/main" id="{60699F7D-D113-A22B-20E0-31BBE26EEF00}"/>
                </a:ext>
              </a:extLst>
            </p:cNvPr>
            <p:cNvGrpSpPr/>
            <p:nvPr/>
          </p:nvGrpSpPr>
          <p:grpSpPr>
            <a:xfrm rot="-3010967">
              <a:off x="1567738" y="610762"/>
              <a:ext cx="260138" cy="862048"/>
              <a:chOff x="0" y="0"/>
              <a:chExt cx="51385" cy="170281"/>
            </a:xfrm>
          </p:grpSpPr>
          <p:sp>
            <p:nvSpPr>
              <p:cNvPr id="33" name="Freeform 19">
                <a:extLst>
                  <a:ext uri="{FF2B5EF4-FFF2-40B4-BE49-F238E27FC236}">
                    <a16:creationId xmlns:a16="http://schemas.microsoft.com/office/drawing/2014/main" id="{E4BA3050-3AE1-CB2F-2A9A-D36913C174E3}"/>
                  </a:ext>
                </a:extLst>
              </p:cNvPr>
              <p:cNvSpPr/>
              <p:nvPr/>
            </p:nvSpPr>
            <p:spPr>
              <a:xfrm>
                <a:off x="0" y="0"/>
                <a:ext cx="51385" cy="170281"/>
              </a:xfrm>
              <a:custGeom>
                <a:avLst/>
                <a:gdLst/>
                <a:ahLst/>
                <a:cxnLst/>
                <a:rect l="l" t="t" r="r" b="b"/>
                <a:pathLst>
                  <a:path w="51385" h="170281">
                    <a:moveTo>
                      <a:pt x="0" y="0"/>
                    </a:moveTo>
                    <a:lnTo>
                      <a:pt x="51385" y="0"/>
                    </a:lnTo>
                    <a:lnTo>
                      <a:pt x="51385" y="170281"/>
                    </a:lnTo>
                    <a:lnTo>
                      <a:pt x="0" y="170281"/>
                    </a:lnTo>
                    <a:close/>
                  </a:path>
                </a:pathLst>
              </a:custGeom>
              <a:solidFill>
                <a:srgbClr val="6D6E71"/>
              </a:solidFill>
            </p:spPr>
            <p:txBody>
              <a:bodyPr/>
              <a:lstStyle/>
              <a:p>
                <a:endParaRPr lang="en-GB" sz="800"/>
              </a:p>
            </p:txBody>
          </p:sp>
          <p:sp>
            <p:nvSpPr>
              <p:cNvPr id="34" name="TextBox 20">
                <a:extLst>
                  <a:ext uri="{FF2B5EF4-FFF2-40B4-BE49-F238E27FC236}">
                    <a16:creationId xmlns:a16="http://schemas.microsoft.com/office/drawing/2014/main" id="{F0B4B137-09DC-804B-0BA8-9C513B0BCF4D}"/>
                  </a:ext>
                </a:extLst>
              </p:cNvPr>
              <p:cNvSpPr txBox="1"/>
              <p:nvPr/>
            </p:nvSpPr>
            <p:spPr>
              <a:xfrm>
                <a:off x="0" y="-38100"/>
                <a:ext cx="51385" cy="208381"/>
              </a:xfrm>
              <a:prstGeom prst="rect">
                <a:avLst/>
              </a:prstGeom>
            </p:spPr>
            <p:txBody>
              <a:bodyPr lIns="33867" tIns="33867" rIns="33867" bIns="33867" rtlCol="0" anchor="ctr"/>
              <a:lstStyle/>
              <a:p>
                <a:pPr algn="ctr">
                  <a:lnSpc>
                    <a:spcPts val="1773"/>
                  </a:lnSpc>
                </a:pPr>
                <a:endParaRPr sz="800"/>
              </a:p>
            </p:txBody>
          </p:sp>
        </p:grpSp>
        <p:grpSp>
          <p:nvGrpSpPr>
            <p:cNvPr id="20" name="Group 21">
              <a:extLst>
                <a:ext uri="{FF2B5EF4-FFF2-40B4-BE49-F238E27FC236}">
                  <a16:creationId xmlns:a16="http://schemas.microsoft.com/office/drawing/2014/main" id="{39C9BD0A-7399-5311-919B-A4C514774D97}"/>
                </a:ext>
              </a:extLst>
            </p:cNvPr>
            <p:cNvGrpSpPr/>
            <p:nvPr/>
          </p:nvGrpSpPr>
          <p:grpSpPr>
            <a:xfrm rot="-2505703">
              <a:off x="310051" y="431003"/>
              <a:ext cx="1441974" cy="387276"/>
              <a:chOff x="0" y="0"/>
              <a:chExt cx="284834" cy="76499"/>
            </a:xfrm>
          </p:grpSpPr>
          <p:sp>
            <p:nvSpPr>
              <p:cNvPr id="31" name="Freeform 22">
                <a:extLst>
                  <a:ext uri="{FF2B5EF4-FFF2-40B4-BE49-F238E27FC236}">
                    <a16:creationId xmlns:a16="http://schemas.microsoft.com/office/drawing/2014/main" id="{85570DEF-5D48-3542-8684-F4C6405ED34B}"/>
                  </a:ext>
                </a:extLst>
              </p:cNvPr>
              <p:cNvSpPr/>
              <p:nvPr/>
            </p:nvSpPr>
            <p:spPr>
              <a:xfrm>
                <a:off x="0" y="0"/>
                <a:ext cx="284834" cy="76499"/>
              </a:xfrm>
              <a:custGeom>
                <a:avLst/>
                <a:gdLst/>
                <a:ahLst/>
                <a:cxnLst/>
                <a:rect l="l" t="t" r="r" b="b"/>
                <a:pathLst>
                  <a:path w="284834" h="76499">
                    <a:moveTo>
                      <a:pt x="0" y="0"/>
                    </a:moveTo>
                    <a:lnTo>
                      <a:pt x="284834" y="0"/>
                    </a:lnTo>
                    <a:lnTo>
                      <a:pt x="284834" y="76499"/>
                    </a:lnTo>
                    <a:lnTo>
                      <a:pt x="0" y="76499"/>
                    </a:lnTo>
                    <a:close/>
                  </a:path>
                </a:pathLst>
              </a:custGeom>
              <a:solidFill>
                <a:srgbClr val="B7B8B9"/>
              </a:solidFill>
            </p:spPr>
            <p:txBody>
              <a:bodyPr/>
              <a:lstStyle/>
              <a:p>
                <a:endParaRPr lang="en-GB" sz="800"/>
              </a:p>
            </p:txBody>
          </p:sp>
          <p:sp>
            <p:nvSpPr>
              <p:cNvPr id="32" name="TextBox 23">
                <a:extLst>
                  <a:ext uri="{FF2B5EF4-FFF2-40B4-BE49-F238E27FC236}">
                    <a16:creationId xmlns:a16="http://schemas.microsoft.com/office/drawing/2014/main" id="{67521274-D415-E814-7D51-7245FF799896}"/>
                  </a:ext>
                </a:extLst>
              </p:cNvPr>
              <p:cNvSpPr txBox="1"/>
              <p:nvPr/>
            </p:nvSpPr>
            <p:spPr>
              <a:xfrm>
                <a:off x="0" y="-38100"/>
                <a:ext cx="284834" cy="114599"/>
              </a:xfrm>
              <a:prstGeom prst="rect">
                <a:avLst/>
              </a:prstGeom>
            </p:spPr>
            <p:txBody>
              <a:bodyPr lIns="33867" tIns="33867" rIns="33867" bIns="33867" rtlCol="0" anchor="ctr"/>
              <a:lstStyle/>
              <a:p>
                <a:pPr algn="ctr">
                  <a:lnSpc>
                    <a:spcPts val="1773"/>
                  </a:lnSpc>
                </a:pPr>
                <a:endParaRPr sz="800"/>
              </a:p>
            </p:txBody>
          </p:sp>
        </p:grpSp>
        <p:grpSp>
          <p:nvGrpSpPr>
            <p:cNvPr id="21" name="Group 24">
              <a:extLst>
                <a:ext uri="{FF2B5EF4-FFF2-40B4-BE49-F238E27FC236}">
                  <a16:creationId xmlns:a16="http://schemas.microsoft.com/office/drawing/2014/main" id="{5E662579-9F43-41E1-6A4A-15E0F7B9C959}"/>
                </a:ext>
              </a:extLst>
            </p:cNvPr>
            <p:cNvGrpSpPr/>
            <p:nvPr/>
          </p:nvGrpSpPr>
          <p:grpSpPr>
            <a:xfrm rot="-2505703">
              <a:off x="168540" y="464122"/>
              <a:ext cx="1347018" cy="76713"/>
              <a:chOff x="0" y="0"/>
              <a:chExt cx="266078" cy="15153"/>
            </a:xfrm>
          </p:grpSpPr>
          <p:sp>
            <p:nvSpPr>
              <p:cNvPr id="29" name="Freeform 25">
                <a:extLst>
                  <a:ext uri="{FF2B5EF4-FFF2-40B4-BE49-F238E27FC236}">
                    <a16:creationId xmlns:a16="http://schemas.microsoft.com/office/drawing/2014/main" id="{583E623B-AD61-13A9-0DDC-25741B3206B9}"/>
                  </a:ext>
                </a:extLst>
              </p:cNvPr>
              <p:cNvSpPr/>
              <p:nvPr/>
            </p:nvSpPr>
            <p:spPr>
              <a:xfrm>
                <a:off x="0" y="0"/>
                <a:ext cx="266078" cy="15153"/>
              </a:xfrm>
              <a:custGeom>
                <a:avLst/>
                <a:gdLst/>
                <a:ahLst/>
                <a:cxnLst/>
                <a:rect l="l" t="t" r="r" b="b"/>
                <a:pathLst>
                  <a:path w="266078" h="15153">
                    <a:moveTo>
                      <a:pt x="0" y="0"/>
                    </a:moveTo>
                    <a:lnTo>
                      <a:pt x="266078" y="0"/>
                    </a:lnTo>
                    <a:lnTo>
                      <a:pt x="266078" y="15153"/>
                    </a:lnTo>
                    <a:lnTo>
                      <a:pt x="0" y="15153"/>
                    </a:lnTo>
                    <a:close/>
                  </a:path>
                </a:pathLst>
              </a:custGeom>
              <a:solidFill>
                <a:srgbClr val="B7B8B9"/>
              </a:solidFill>
            </p:spPr>
            <p:txBody>
              <a:bodyPr/>
              <a:lstStyle/>
              <a:p>
                <a:endParaRPr lang="en-GB" sz="800"/>
              </a:p>
            </p:txBody>
          </p:sp>
          <p:sp>
            <p:nvSpPr>
              <p:cNvPr id="30" name="TextBox 26">
                <a:extLst>
                  <a:ext uri="{FF2B5EF4-FFF2-40B4-BE49-F238E27FC236}">
                    <a16:creationId xmlns:a16="http://schemas.microsoft.com/office/drawing/2014/main" id="{B7F0D784-ED16-3C40-77AB-37E69F629D40}"/>
                  </a:ext>
                </a:extLst>
              </p:cNvPr>
              <p:cNvSpPr txBox="1"/>
              <p:nvPr/>
            </p:nvSpPr>
            <p:spPr>
              <a:xfrm>
                <a:off x="0" y="-38100"/>
                <a:ext cx="266078" cy="53253"/>
              </a:xfrm>
              <a:prstGeom prst="rect">
                <a:avLst/>
              </a:prstGeom>
            </p:spPr>
            <p:txBody>
              <a:bodyPr lIns="33867" tIns="33867" rIns="33867" bIns="33867" rtlCol="0" anchor="ctr"/>
              <a:lstStyle/>
              <a:p>
                <a:pPr algn="ctr">
                  <a:lnSpc>
                    <a:spcPts val="1773"/>
                  </a:lnSpc>
                </a:pPr>
                <a:endParaRPr sz="800"/>
              </a:p>
            </p:txBody>
          </p:sp>
        </p:grpSp>
        <p:grpSp>
          <p:nvGrpSpPr>
            <p:cNvPr id="22" name="Group 27">
              <a:extLst>
                <a:ext uri="{FF2B5EF4-FFF2-40B4-BE49-F238E27FC236}">
                  <a16:creationId xmlns:a16="http://schemas.microsoft.com/office/drawing/2014/main" id="{B6D4D92B-5AA3-EF19-BBC1-8F7651498BEE}"/>
                </a:ext>
              </a:extLst>
            </p:cNvPr>
            <p:cNvGrpSpPr/>
            <p:nvPr/>
          </p:nvGrpSpPr>
          <p:grpSpPr>
            <a:xfrm rot="-2505703">
              <a:off x="414459" y="651026"/>
              <a:ext cx="1355482" cy="227176"/>
              <a:chOff x="0" y="0"/>
              <a:chExt cx="267749" cy="44874"/>
            </a:xfrm>
          </p:grpSpPr>
          <p:sp>
            <p:nvSpPr>
              <p:cNvPr id="27" name="Freeform 28">
                <a:extLst>
                  <a:ext uri="{FF2B5EF4-FFF2-40B4-BE49-F238E27FC236}">
                    <a16:creationId xmlns:a16="http://schemas.microsoft.com/office/drawing/2014/main" id="{7C5A84FB-E43E-39F3-D977-DE80262C1A15}"/>
                  </a:ext>
                </a:extLst>
              </p:cNvPr>
              <p:cNvSpPr/>
              <p:nvPr/>
            </p:nvSpPr>
            <p:spPr>
              <a:xfrm>
                <a:off x="0" y="0"/>
                <a:ext cx="267749" cy="44874"/>
              </a:xfrm>
              <a:custGeom>
                <a:avLst/>
                <a:gdLst/>
                <a:ahLst/>
                <a:cxnLst/>
                <a:rect l="l" t="t" r="r" b="b"/>
                <a:pathLst>
                  <a:path w="267749" h="44874">
                    <a:moveTo>
                      <a:pt x="0" y="0"/>
                    </a:moveTo>
                    <a:lnTo>
                      <a:pt x="267749" y="0"/>
                    </a:lnTo>
                    <a:lnTo>
                      <a:pt x="267749" y="44874"/>
                    </a:lnTo>
                    <a:lnTo>
                      <a:pt x="0" y="44874"/>
                    </a:lnTo>
                    <a:close/>
                  </a:path>
                </a:pathLst>
              </a:custGeom>
              <a:solidFill>
                <a:srgbClr val="B7B8B9"/>
              </a:solidFill>
            </p:spPr>
            <p:txBody>
              <a:bodyPr/>
              <a:lstStyle/>
              <a:p>
                <a:endParaRPr lang="en-GB" sz="800"/>
              </a:p>
            </p:txBody>
          </p:sp>
          <p:sp>
            <p:nvSpPr>
              <p:cNvPr id="28" name="TextBox 29">
                <a:extLst>
                  <a:ext uri="{FF2B5EF4-FFF2-40B4-BE49-F238E27FC236}">
                    <a16:creationId xmlns:a16="http://schemas.microsoft.com/office/drawing/2014/main" id="{5CBD5ECF-7D4B-7D83-E46D-7A0A1B3E3C34}"/>
                  </a:ext>
                </a:extLst>
              </p:cNvPr>
              <p:cNvSpPr txBox="1"/>
              <p:nvPr/>
            </p:nvSpPr>
            <p:spPr>
              <a:xfrm>
                <a:off x="0" y="-38100"/>
                <a:ext cx="267749" cy="82974"/>
              </a:xfrm>
              <a:prstGeom prst="rect">
                <a:avLst/>
              </a:prstGeom>
            </p:spPr>
            <p:txBody>
              <a:bodyPr lIns="33867" tIns="33867" rIns="33867" bIns="33867" rtlCol="0" anchor="ctr"/>
              <a:lstStyle/>
              <a:p>
                <a:pPr algn="ctr">
                  <a:lnSpc>
                    <a:spcPts val="1773"/>
                  </a:lnSpc>
                </a:pPr>
                <a:endParaRPr sz="800"/>
              </a:p>
            </p:txBody>
          </p:sp>
        </p:grpSp>
        <p:grpSp>
          <p:nvGrpSpPr>
            <p:cNvPr id="23" name="Group 30">
              <a:extLst>
                <a:ext uri="{FF2B5EF4-FFF2-40B4-BE49-F238E27FC236}">
                  <a16:creationId xmlns:a16="http://schemas.microsoft.com/office/drawing/2014/main" id="{283C06B9-69D3-6A8B-9E27-F614AE11789A}"/>
                </a:ext>
              </a:extLst>
            </p:cNvPr>
            <p:cNvGrpSpPr/>
            <p:nvPr/>
          </p:nvGrpSpPr>
          <p:grpSpPr>
            <a:xfrm>
              <a:off x="35738" y="979670"/>
              <a:ext cx="513707" cy="513707"/>
              <a:chOff x="0" y="0"/>
              <a:chExt cx="812800" cy="812800"/>
            </a:xfrm>
          </p:grpSpPr>
          <p:sp>
            <p:nvSpPr>
              <p:cNvPr id="25" name="Freeform 31">
                <a:extLst>
                  <a:ext uri="{FF2B5EF4-FFF2-40B4-BE49-F238E27FC236}">
                    <a16:creationId xmlns:a16="http://schemas.microsoft.com/office/drawing/2014/main" id="{6FFC103A-0F50-70C8-A627-CDC394C2BA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A3A5"/>
              </a:solidFill>
            </p:spPr>
            <p:txBody>
              <a:bodyPr/>
              <a:lstStyle/>
              <a:p>
                <a:endParaRPr lang="en-GB" sz="800"/>
              </a:p>
            </p:txBody>
          </p:sp>
          <p:sp>
            <p:nvSpPr>
              <p:cNvPr id="26" name="TextBox 32">
                <a:extLst>
                  <a:ext uri="{FF2B5EF4-FFF2-40B4-BE49-F238E27FC236}">
                    <a16:creationId xmlns:a16="http://schemas.microsoft.com/office/drawing/2014/main" id="{F11B1EAB-906F-020C-607B-612A259666A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4" name="Freeform 33">
              <a:extLst>
                <a:ext uri="{FF2B5EF4-FFF2-40B4-BE49-F238E27FC236}">
                  <a16:creationId xmlns:a16="http://schemas.microsoft.com/office/drawing/2014/main" id="{75A62D26-BDBA-15EE-425A-FA2E5BB26061}"/>
                </a:ext>
              </a:extLst>
            </p:cNvPr>
            <p:cNvSpPr/>
            <p:nvPr/>
          </p:nvSpPr>
          <p:spPr>
            <a:xfrm>
              <a:off x="0" y="0"/>
              <a:ext cx="2184400" cy="2184400"/>
            </a:xfrm>
            <a:custGeom>
              <a:avLst/>
              <a:gdLst/>
              <a:ahLst/>
              <a:cxnLst/>
              <a:rect l="l" t="t" r="r" b="b"/>
              <a:pathLst>
                <a:path w="2184400" h="2184400">
                  <a:moveTo>
                    <a:pt x="0" y="0"/>
                  </a:moveTo>
                  <a:lnTo>
                    <a:pt x="2184400" y="0"/>
                  </a:lnTo>
                  <a:lnTo>
                    <a:pt x="2184400" y="2184400"/>
                  </a:lnTo>
                  <a:lnTo>
                    <a:pt x="0" y="2184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pic>
        <p:nvPicPr>
          <p:cNvPr id="73" name="Picture 72" descr="A blue and green arrow pointing to a bottle&#10;&#10;AI-generated content may be incorrect.">
            <a:extLst>
              <a:ext uri="{FF2B5EF4-FFF2-40B4-BE49-F238E27FC236}">
                <a16:creationId xmlns:a16="http://schemas.microsoft.com/office/drawing/2014/main" id="{CFA227E8-CDB2-E83F-0F9F-9E4E17E649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9910" y="2777336"/>
            <a:ext cx="842237" cy="1147299"/>
          </a:xfrm>
          <a:prstGeom prst="rect">
            <a:avLst/>
          </a:prstGeom>
        </p:spPr>
      </p:pic>
      <p:sp>
        <p:nvSpPr>
          <p:cNvPr id="18" name="TextBox 17">
            <a:extLst>
              <a:ext uri="{FF2B5EF4-FFF2-40B4-BE49-F238E27FC236}">
                <a16:creationId xmlns:a16="http://schemas.microsoft.com/office/drawing/2014/main" id="{CD6E7006-64A2-9DA0-7B7D-D5D4C382849D}"/>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Using digital radiography will mitigate the environmental impacts of the care you provide.</a:t>
            </a:r>
          </a:p>
        </p:txBody>
      </p:sp>
      <p:grpSp>
        <p:nvGrpSpPr>
          <p:cNvPr id="19" name="Group 18">
            <a:extLst>
              <a:ext uri="{FF2B5EF4-FFF2-40B4-BE49-F238E27FC236}">
                <a16:creationId xmlns:a16="http://schemas.microsoft.com/office/drawing/2014/main" id="{2A5B7267-2D1D-9877-E827-C013DFD57087}"/>
              </a:ext>
            </a:extLst>
          </p:cNvPr>
          <p:cNvGrpSpPr/>
          <p:nvPr/>
        </p:nvGrpSpPr>
        <p:grpSpPr>
          <a:xfrm>
            <a:off x="8995848" y="2749653"/>
            <a:ext cx="1140978" cy="1062536"/>
            <a:chOff x="13529011" y="4202424"/>
            <a:chExt cx="1585467" cy="1476466"/>
          </a:xfrm>
        </p:grpSpPr>
        <p:grpSp>
          <p:nvGrpSpPr>
            <p:cNvPr id="72" name="Group 37">
              <a:extLst>
                <a:ext uri="{FF2B5EF4-FFF2-40B4-BE49-F238E27FC236}">
                  <a16:creationId xmlns:a16="http://schemas.microsoft.com/office/drawing/2014/main" id="{EA020948-D8EF-DB98-09E1-B8ACB730CAE6}"/>
                </a:ext>
              </a:extLst>
            </p:cNvPr>
            <p:cNvGrpSpPr/>
            <p:nvPr/>
          </p:nvGrpSpPr>
          <p:grpSpPr>
            <a:xfrm>
              <a:off x="13655906" y="4717160"/>
              <a:ext cx="108632" cy="527637"/>
              <a:chOff x="0" y="0"/>
              <a:chExt cx="28611" cy="138966"/>
            </a:xfrm>
          </p:grpSpPr>
          <p:sp>
            <p:nvSpPr>
              <p:cNvPr id="103" name="Freeform 38">
                <a:extLst>
                  <a:ext uri="{FF2B5EF4-FFF2-40B4-BE49-F238E27FC236}">
                    <a16:creationId xmlns:a16="http://schemas.microsoft.com/office/drawing/2014/main" id="{8CC0A683-09EF-1304-AC9A-F0A2E487CFE8}"/>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4" name="TextBox 39">
                <a:extLst>
                  <a:ext uri="{FF2B5EF4-FFF2-40B4-BE49-F238E27FC236}">
                    <a16:creationId xmlns:a16="http://schemas.microsoft.com/office/drawing/2014/main" id="{0502A375-F180-472D-3BDB-7F1B76B4F615}"/>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4" name="Group 40">
              <a:extLst>
                <a:ext uri="{FF2B5EF4-FFF2-40B4-BE49-F238E27FC236}">
                  <a16:creationId xmlns:a16="http://schemas.microsoft.com/office/drawing/2014/main" id="{F26D3DF5-095F-6F74-1128-CC04AC67ACB8}"/>
                </a:ext>
              </a:extLst>
            </p:cNvPr>
            <p:cNvGrpSpPr/>
            <p:nvPr/>
          </p:nvGrpSpPr>
          <p:grpSpPr>
            <a:xfrm>
              <a:off x="13590768" y="5103179"/>
              <a:ext cx="227831" cy="80642"/>
              <a:chOff x="0" y="0"/>
              <a:chExt cx="60005" cy="21239"/>
            </a:xfrm>
          </p:grpSpPr>
          <p:sp>
            <p:nvSpPr>
              <p:cNvPr id="101" name="Freeform 41">
                <a:extLst>
                  <a:ext uri="{FF2B5EF4-FFF2-40B4-BE49-F238E27FC236}">
                    <a16:creationId xmlns:a16="http://schemas.microsoft.com/office/drawing/2014/main" id="{29386A40-CAAA-A214-C829-E818E9EA9FB6}"/>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102" name="TextBox 42">
                <a:extLst>
                  <a:ext uri="{FF2B5EF4-FFF2-40B4-BE49-F238E27FC236}">
                    <a16:creationId xmlns:a16="http://schemas.microsoft.com/office/drawing/2014/main" id="{CA056FE5-D2CF-F750-35FA-7EAFC89CFCAE}"/>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5" name="Group 43">
              <a:extLst>
                <a:ext uri="{FF2B5EF4-FFF2-40B4-BE49-F238E27FC236}">
                  <a16:creationId xmlns:a16="http://schemas.microsoft.com/office/drawing/2014/main" id="{3367A311-9F96-ADC6-3E39-D4390E8CEA5B}"/>
                </a:ext>
              </a:extLst>
            </p:cNvPr>
            <p:cNvGrpSpPr/>
            <p:nvPr/>
          </p:nvGrpSpPr>
          <p:grpSpPr>
            <a:xfrm>
              <a:off x="14884076" y="4662143"/>
              <a:ext cx="108632" cy="527637"/>
              <a:chOff x="0" y="0"/>
              <a:chExt cx="28611" cy="138966"/>
            </a:xfrm>
          </p:grpSpPr>
          <p:sp>
            <p:nvSpPr>
              <p:cNvPr id="99" name="Freeform 44">
                <a:extLst>
                  <a:ext uri="{FF2B5EF4-FFF2-40B4-BE49-F238E27FC236}">
                    <a16:creationId xmlns:a16="http://schemas.microsoft.com/office/drawing/2014/main" id="{0309DF95-8FE6-017B-530B-45F83B4DDBBA}"/>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0" name="TextBox 45">
                <a:extLst>
                  <a:ext uri="{FF2B5EF4-FFF2-40B4-BE49-F238E27FC236}">
                    <a16:creationId xmlns:a16="http://schemas.microsoft.com/office/drawing/2014/main" id="{1EF25229-E78A-81A4-9D55-67F88E71DCB7}"/>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6" name="Group 46">
              <a:extLst>
                <a:ext uri="{FF2B5EF4-FFF2-40B4-BE49-F238E27FC236}">
                  <a16:creationId xmlns:a16="http://schemas.microsoft.com/office/drawing/2014/main" id="{7A0A133D-C631-9AC8-50ED-CC65624E5874}"/>
                </a:ext>
              </a:extLst>
            </p:cNvPr>
            <p:cNvGrpSpPr/>
            <p:nvPr/>
          </p:nvGrpSpPr>
          <p:grpSpPr>
            <a:xfrm>
              <a:off x="14818938" y="5048163"/>
              <a:ext cx="227831" cy="80642"/>
              <a:chOff x="0" y="0"/>
              <a:chExt cx="60005" cy="21239"/>
            </a:xfrm>
          </p:grpSpPr>
          <p:sp>
            <p:nvSpPr>
              <p:cNvPr id="97" name="Freeform 47">
                <a:extLst>
                  <a:ext uri="{FF2B5EF4-FFF2-40B4-BE49-F238E27FC236}">
                    <a16:creationId xmlns:a16="http://schemas.microsoft.com/office/drawing/2014/main" id="{F77E755B-E525-A3C6-DDB1-A147345A44BE}"/>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98" name="TextBox 48">
                <a:extLst>
                  <a:ext uri="{FF2B5EF4-FFF2-40B4-BE49-F238E27FC236}">
                    <a16:creationId xmlns:a16="http://schemas.microsoft.com/office/drawing/2014/main" id="{CBBA12C5-83D7-72D0-62E2-1022E66C1474}"/>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7" name="Group 49">
              <a:extLst>
                <a:ext uri="{FF2B5EF4-FFF2-40B4-BE49-F238E27FC236}">
                  <a16:creationId xmlns:a16="http://schemas.microsoft.com/office/drawing/2014/main" id="{4C4102D1-9ACE-2638-D2AB-475C8934F32F}"/>
                </a:ext>
              </a:extLst>
            </p:cNvPr>
            <p:cNvGrpSpPr/>
            <p:nvPr/>
          </p:nvGrpSpPr>
          <p:grpSpPr>
            <a:xfrm>
              <a:off x="14010944" y="4228865"/>
              <a:ext cx="108632" cy="462078"/>
              <a:chOff x="0" y="0"/>
              <a:chExt cx="28611" cy="121700"/>
            </a:xfrm>
          </p:grpSpPr>
          <p:sp>
            <p:nvSpPr>
              <p:cNvPr id="95" name="Freeform 50">
                <a:extLst>
                  <a:ext uri="{FF2B5EF4-FFF2-40B4-BE49-F238E27FC236}">
                    <a16:creationId xmlns:a16="http://schemas.microsoft.com/office/drawing/2014/main" id="{79FFC6C4-A5A0-A577-084F-2D33500BB36C}"/>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6" name="TextBox 51">
                <a:extLst>
                  <a:ext uri="{FF2B5EF4-FFF2-40B4-BE49-F238E27FC236}">
                    <a16:creationId xmlns:a16="http://schemas.microsoft.com/office/drawing/2014/main" id="{ED01CF9A-C112-512D-4908-07A276C86340}"/>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78" name="Group 52">
              <a:extLst>
                <a:ext uri="{FF2B5EF4-FFF2-40B4-BE49-F238E27FC236}">
                  <a16:creationId xmlns:a16="http://schemas.microsoft.com/office/drawing/2014/main" id="{B4FEABC4-4744-32BB-F102-0E97AEE902FD}"/>
                </a:ext>
              </a:extLst>
            </p:cNvPr>
            <p:cNvGrpSpPr/>
            <p:nvPr/>
          </p:nvGrpSpPr>
          <p:grpSpPr>
            <a:xfrm>
              <a:off x="13951345" y="4555002"/>
              <a:ext cx="227831" cy="70622"/>
              <a:chOff x="0" y="0"/>
              <a:chExt cx="60005" cy="18600"/>
            </a:xfrm>
          </p:grpSpPr>
          <p:sp>
            <p:nvSpPr>
              <p:cNvPr id="93" name="Freeform 53">
                <a:extLst>
                  <a:ext uri="{FF2B5EF4-FFF2-40B4-BE49-F238E27FC236}">
                    <a16:creationId xmlns:a16="http://schemas.microsoft.com/office/drawing/2014/main" id="{AE8AF586-F90D-7300-6D4B-C1901E3C4D41}"/>
                  </a:ext>
                </a:extLst>
              </p:cNvPr>
              <p:cNvSpPr/>
              <p:nvPr/>
            </p:nvSpPr>
            <p:spPr>
              <a:xfrm>
                <a:off x="0" y="0"/>
                <a:ext cx="60005" cy="18600"/>
              </a:xfrm>
              <a:custGeom>
                <a:avLst/>
                <a:gdLst/>
                <a:ahLst/>
                <a:cxnLst/>
                <a:rect l="l" t="t" r="r" b="b"/>
                <a:pathLst>
                  <a:path w="60005" h="18600">
                    <a:moveTo>
                      <a:pt x="0" y="0"/>
                    </a:moveTo>
                    <a:lnTo>
                      <a:pt x="60005" y="0"/>
                    </a:lnTo>
                    <a:lnTo>
                      <a:pt x="60005" y="18600"/>
                    </a:lnTo>
                    <a:lnTo>
                      <a:pt x="0" y="18600"/>
                    </a:lnTo>
                    <a:close/>
                  </a:path>
                </a:pathLst>
              </a:custGeom>
              <a:solidFill>
                <a:srgbClr val="99CE5C"/>
              </a:solidFill>
            </p:spPr>
            <p:txBody>
              <a:bodyPr/>
              <a:lstStyle/>
              <a:p>
                <a:endParaRPr lang="en-GB"/>
              </a:p>
            </p:txBody>
          </p:sp>
          <p:sp>
            <p:nvSpPr>
              <p:cNvPr id="94" name="TextBox 54">
                <a:extLst>
                  <a:ext uri="{FF2B5EF4-FFF2-40B4-BE49-F238E27FC236}">
                    <a16:creationId xmlns:a16="http://schemas.microsoft.com/office/drawing/2014/main" id="{9D727724-3512-C32A-4475-4FFDA3E77856}"/>
                  </a:ext>
                </a:extLst>
              </p:cNvPr>
              <p:cNvSpPr txBox="1"/>
              <p:nvPr/>
            </p:nvSpPr>
            <p:spPr>
              <a:xfrm>
                <a:off x="0" y="-38100"/>
                <a:ext cx="60005" cy="56700"/>
              </a:xfrm>
              <a:prstGeom prst="rect">
                <a:avLst/>
              </a:prstGeom>
            </p:spPr>
            <p:txBody>
              <a:bodyPr lIns="50800" tIns="50800" rIns="50800" bIns="50800" rtlCol="0" anchor="ctr"/>
              <a:lstStyle/>
              <a:p>
                <a:pPr algn="ctr">
                  <a:lnSpc>
                    <a:spcPts val="2659"/>
                  </a:lnSpc>
                </a:pPr>
                <a:endParaRPr/>
              </a:p>
            </p:txBody>
          </p:sp>
        </p:grpSp>
        <p:grpSp>
          <p:nvGrpSpPr>
            <p:cNvPr id="79" name="Group 55">
              <a:extLst>
                <a:ext uri="{FF2B5EF4-FFF2-40B4-BE49-F238E27FC236}">
                  <a16:creationId xmlns:a16="http://schemas.microsoft.com/office/drawing/2014/main" id="{BB5F6838-2294-EFC7-1938-96DD3906A878}"/>
                </a:ext>
              </a:extLst>
            </p:cNvPr>
            <p:cNvGrpSpPr/>
            <p:nvPr/>
          </p:nvGrpSpPr>
          <p:grpSpPr>
            <a:xfrm>
              <a:off x="14604380" y="4276966"/>
              <a:ext cx="108632" cy="462078"/>
              <a:chOff x="0" y="0"/>
              <a:chExt cx="28611" cy="121700"/>
            </a:xfrm>
          </p:grpSpPr>
          <p:sp>
            <p:nvSpPr>
              <p:cNvPr id="91" name="Freeform 56">
                <a:extLst>
                  <a:ext uri="{FF2B5EF4-FFF2-40B4-BE49-F238E27FC236}">
                    <a16:creationId xmlns:a16="http://schemas.microsoft.com/office/drawing/2014/main" id="{E82AE82F-9BEF-B099-4CBF-B2F84C9EA8F3}"/>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2" name="TextBox 57">
                <a:extLst>
                  <a:ext uri="{FF2B5EF4-FFF2-40B4-BE49-F238E27FC236}">
                    <a16:creationId xmlns:a16="http://schemas.microsoft.com/office/drawing/2014/main" id="{715B01AE-F48C-8C70-8036-D12A945D0E96}"/>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80" name="Group 58">
              <a:extLst>
                <a:ext uri="{FF2B5EF4-FFF2-40B4-BE49-F238E27FC236}">
                  <a16:creationId xmlns:a16="http://schemas.microsoft.com/office/drawing/2014/main" id="{ED3689F1-A5CC-A715-789A-869D5DC87725}"/>
                </a:ext>
              </a:extLst>
            </p:cNvPr>
            <p:cNvGrpSpPr/>
            <p:nvPr/>
          </p:nvGrpSpPr>
          <p:grpSpPr>
            <a:xfrm>
              <a:off x="14544781" y="4578338"/>
              <a:ext cx="212591" cy="112606"/>
              <a:chOff x="0" y="0"/>
              <a:chExt cx="55991" cy="29657"/>
            </a:xfrm>
          </p:grpSpPr>
          <p:sp>
            <p:nvSpPr>
              <p:cNvPr id="89" name="Freeform 59">
                <a:extLst>
                  <a:ext uri="{FF2B5EF4-FFF2-40B4-BE49-F238E27FC236}">
                    <a16:creationId xmlns:a16="http://schemas.microsoft.com/office/drawing/2014/main" id="{DBB51B31-DE2F-3E7E-9852-553A936259A6}"/>
                  </a:ext>
                </a:extLst>
              </p:cNvPr>
              <p:cNvSpPr/>
              <p:nvPr/>
            </p:nvSpPr>
            <p:spPr>
              <a:xfrm>
                <a:off x="0" y="0"/>
                <a:ext cx="55991" cy="29657"/>
              </a:xfrm>
              <a:custGeom>
                <a:avLst/>
                <a:gdLst/>
                <a:ahLst/>
                <a:cxnLst/>
                <a:rect l="l" t="t" r="r" b="b"/>
                <a:pathLst>
                  <a:path w="55991" h="29657">
                    <a:moveTo>
                      <a:pt x="0" y="0"/>
                    </a:moveTo>
                    <a:lnTo>
                      <a:pt x="55991" y="0"/>
                    </a:lnTo>
                    <a:lnTo>
                      <a:pt x="55991" y="29657"/>
                    </a:lnTo>
                    <a:lnTo>
                      <a:pt x="0" y="29657"/>
                    </a:lnTo>
                    <a:close/>
                  </a:path>
                </a:pathLst>
              </a:custGeom>
              <a:solidFill>
                <a:srgbClr val="99CE5C"/>
              </a:solidFill>
            </p:spPr>
            <p:txBody>
              <a:bodyPr/>
              <a:lstStyle/>
              <a:p>
                <a:endParaRPr lang="en-GB"/>
              </a:p>
            </p:txBody>
          </p:sp>
          <p:sp>
            <p:nvSpPr>
              <p:cNvPr id="90" name="TextBox 60">
                <a:extLst>
                  <a:ext uri="{FF2B5EF4-FFF2-40B4-BE49-F238E27FC236}">
                    <a16:creationId xmlns:a16="http://schemas.microsoft.com/office/drawing/2014/main" id="{0F0427AC-D40E-C7B5-6255-039D3F6B4ABF}"/>
                  </a:ext>
                </a:extLst>
              </p:cNvPr>
              <p:cNvSpPr txBox="1"/>
              <p:nvPr/>
            </p:nvSpPr>
            <p:spPr>
              <a:xfrm>
                <a:off x="0" y="-38100"/>
                <a:ext cx="55991" cy="67757"/>
              </a:xfrm>
              <a:prstGeom prst="rect">
                <a:avLst/>
              </a:prstGeom>
            </p:spPr>
            <p:txBody>
              <a:bodyPr lIns="50800" tIns="50800" rIns="50800" bIns="50800" rtlCol="0" anchor="ctr"/>
              <a:lstStyle/>
              <a:p>
                <a:pPr algn="ctr">
                  <a:lnSpc>
                    <a:spcPts val="2659"/>
                  </a:lnSpc>
                </a:pPr>
                <a:endParaRPr/>
              </a:p>
            </p:txBody>
          </p:sp>
        </p:grpSp>
        <p:grpSp>
          <p:nvGrpSpPr>
            <p:cNvPr id="81" name="Group 61">
              <a:extLst>
                <a:ext uri="{FF2B5EF4-FFF2-40B4-BE49-F238E27FC236}">
                  <a16:creationId xmlns:a16="http://schemas.microsoft.com/office/drawing/2014/main" id="{6766AE7D-1783-BE35-6B40-CAB0171FEE82}"/>
                </a:ext>
              </a:extLst>
            </p:cNvPr>
            <p:cNvGrpSpPr/>
            <p:nvPr/>
          </p:nvGrpSpPr>
          <p:grpSpPr>
            <a:xfrm>
              <a:off x="13699893" y="4577612"/>
              <a:ext cx="1236411" cy="1071199"/>
              <a:chOff x="0" y="0"/>
              <a:chExt cx="827441" cy="716877"/>
            </a:xfrm>
          </p:grpSpPr>
          <p:sp>
            <p:nvSpPr>
              <p:cNvPr id="87" name="Freeform 62">
                <a:extLst>
                  <a:ext uri="{FF2B5EF4-FFF2-40B4-BE49-F238E27FC236}">
                    <a16:creationId xmlns:a16="http://schemas.microsoft.com/office/drawing/2014/main" id="{E7898600-0C35-E64F-ECB8-70664B44CD89}"/>
                  </a:ext>
                </a:extLst>
              </p:cNvPr>
              <p:cNvSpPr/>
              <p:nvPr/>
            </p:nvSpPr>
            <p:spPr>
              <a:xfrm>
                <a:off x="59621" y="86781"/>
                <a:ext cx="708200" cy="630096"/>
              </a:xfrm>
              <a:custGeom>
                <a:avLst/>
                <a:gdLst/>
                <a:ahLst/>
                <a:cxnLst/>
                <a:rect l="l" t="t" r="r" b="b"/>
                <a:pathLst>
                  <a:path w="708200" h="630096">
                    <a:moveTo>
                      <a:pt x="429216" y="43377"/>
                    </a:moveTo>
                    <a:lnTo>
                      <a:pt x="692704" y="499937"/>
                    </a:lnTo>
                    <a:cubicBezTo>
                      <a:pt x="708200" y="526788"/>
                      <a:pt x="708195" y="559865"/>
                      <a:pt x="692692" y="586712"/>
                    </a:cubicBezTo>
                    <a:cubicBezTo>
                      <a:pt x="677189" y="613558"/>
                      <a:pt x="648543" y="630096"/>
                      <a:pt x="617542" y="630096"/>
                    </a:cubicBezTo>
                    <a:lnTo>
                      <a:pt x="90658" y="630096"/>
                    </a:lnTo>
                    <a:cubicBezTo>
                      <a:pt x="59656" y="630096"/>
                      <a:pt x="31010" y="613558"/>
                      <a:pt x="15507" y="586712"/>
                    </a:cubicBezTo>
                    <a:cubicBezTo>
                      <a:pt x="4" y="559865"/>
                      <a:pt x="0" y="526788"/>
                      <a:pt x="15495" y="499937"/>
                    </a:cubicBezTo>
                    <a:lnTo>
                      <a:pt x="278983" y="43377"/>
                    </a:lnTo>
                    <a:cubicBezTo>
                      <a:pt x="294474" y="16536"/>
                      <a:pt x="323109" y="0"/>
                      <a:pt x="354100" y="0"/>
                    </a:cubicBezTo>
                    <a:cubicBezTo>
                      <a:pt x="385090" y="0"/>
                      <a:pt x="413725" y="16536"/>
                      <a:pt x="429216" y="43377"/>
                    </a:cubicBezTo>
                    <a:close/>
                  </a:path>
                </a:pathLst>
              </a:custGeom>
              <a:solidFill>
                <a:srgbClr val="F59097"/>
              </a:solidFill>
            </p:spPr>
            <p:txBody>
              <a:bodyPr/>
              <a:lstStyle/>
              <a:p>
                <a:endParaRPr lang="en-GB"/>
              </a:p>
            </p:txBody>
          </p:sp>
          <p:sp>
            <p:nvSpPr>
              <p:cNvPr id="88" name="TextBox 63">
                <a:extLst>
                  <a:ext uri="{FF2B5EF4-FFF2-40B4-BE49-F238E27FC236}">
                    <a16:creationId xmlns:a16="http://schemas.microsoft.com/office/drawing/2014/main" id="{3E4EE2AC-24A9-A01F-21E4-B820679A1AD3}"/>
                  </a:ext>
                </a:extLst>
              </p:cNvPr>
              <p:cNvSpPr txBox="1"/>
              <p:nvPr/>
            </p:nvSpPr>
            <p:spPr>
              <a:xfrm>
                <a:off x="129288" y="294736"/>
                <a:ext cx="568866" cy="370936"/>
              </a:xfrm>
              <a:prstGeom prst="rect">
                <a:avLst/>
              </a:prstGeom>
            </p:spPr>
            <p:txBody>
              <a:bodyPr lIns="52907" tIns="52907" rIns="52907" bIns="52907" rtlCol="0" anchor="ctr"/>
              <a:lstStyle/>
              <a:p>
                <a:pPr algn="ctr">
                  <a:lnSpc>
                    <a:spcPts val="2659"/>
                  </a:lnSpc>
                </a:pPr>
                <a:endParaRPr/>
              </a:p>
            </p:txBody>
          </p:sp>
        </p:grpSp>
        <p:sp>
          <p:nvSpPr>
            <p:cNvPr id="82" name="Freeform 64">
              <a:extLst>
                <a:ext uri="{FF2B5EF4-FFF2-40B4-BE49-F238E27FC236}">
                  <a16:creationId xmlns:a16="http://schemas.microsoft.com/office/drawing/2014/main" id="{84D2182D-8FF6-1595-4642-2AC34D3A5A99}"/>
                </a:ext>
              </a:extLst>
            </p:cNvPr>
            <p:cNvSpPr/>
            <p:nvPr/>
          </p:nvSpPr>
          <p:spPr>
            <a:xfrm>
              <a:off x="13529011" y="4202424"/>
              <a:ext cx="1585467" cy="1476466"/>
            </a:xfrm>
            <a:custGeom>
              <a:avLst/>
              <a:gdLst/>
              <a:ahLst/>
              <a:cxnLst/>
              <a:rect l="l" t="t" r="r" b="b"/>
              <a:pathLst>
                <a:path w="1585467" h="1476466">
                  <a:moveTo>
                    <a:pt x="0" y="0"/>
                  </a:moveTo>
                  <a:lnTo>
                    <a:pt x="1585467" y="0"/>
                  </a:lnTo>
                  <a:lnTo>
                    <a:pt x="1585467" y="1476467"/>
                  </a:lnTo>
                  <a:lnTo>
                    <a:pt x="0" y="14764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83" name="Group 65">
              <a:extLst>
                <a:ext uri="{FF2B5EF4-FFF2-40B4-BE49-F238E27FC236}">
                  <a16:creationId xmlns:a16="http://schemas.microsoft.com/office/drawing/2014/main" id="{5374219C-72D1-0D56-171F-374C34271029}"/>
                </a:ext>
              </a:extLst>
            </p:cNvPr>
            <p:cNvGrpSpPr/>
            <p:nvPr/>
          </p:nvGrpSpPr>
          <p:grpSpPr>
            <a:xfrm>
              <a:off x="14135568" y="4907876"/>
              <a:ext cx="348735" cy="679663"/>
              <a:chOff x="0" y="0"/>
              <a:chExt cx="88189" cy="171876"/>
            </a:xfrm>
          </p:grpSpPr>
          <p:sp>
            <p:nvSpPr>
              <p:cNvPr id="85" name="Freeform 66">
                <a:extLst>
                  <a:ext uri="{FF2B5EF4-FFF2-40B4-BE49-F238E27FC236}">
                    <a16:creationId xmlns:a16="http://schemas.microsoft.com/office/drawing/2014/main" id="{85820559-85CE-74B7-A7B4-38944CB8861C}"/>
                  </a:ext>
                </a:extLst>
              </p:cNvPr>
              <p:cNvSpPr/>
              <p:nvPr/>
            </p:nvSpPr>
            <p:spPr>
              <a:xfrm>
                <a:off x="0" y="0"/>
                <a:ext cx="88189" cy="171876"/>
              </a:xfrm>
              <a:custGeom>
                <a:avLst/>
                <a:gdLst/>
                <a:ahLst/>
                <a:cxnLst/>
                <a:rect l="l" t="t" r="r" b="b"/>
                <a:pathLst>
                  <a:path w="88189" h="171876">
                    <a:moveTo>
                      <a:pt x="44095" y="0"/>
                    </a:moveTo>
                    <a:cubicBezTo>
                      <a:pt x="19742" y="0"/>
                      <a:pt x="0" y="38476"/>
                      <a:pt x="0" y="85938"/>
                    </a:cubicBezTo>
                    <a:cubicBezTo>
                      <a:pt x="0" y="133400"/>
                      <a:pt x="19742" y="171876"/>
                      <a:pt x="44095" y="171876"/>
                    </a:cubicBezTo>
                    <a:cubicBezTo>
                      <a:pt x="68448" y="171876"/>
                      <a:pt x="88189" y="133400"/>
                      <a:pt x="88189" y="85938"/>
                    </a:cubicBezTo>
                    <a:cubicBezTo>
                      <a:pt x="88189" y="38476"/>
                      <a:pt x="68448" y="0"/>
                      <a:pt x="44095" y="0"/>
                    </a:cubicBezTo>
                    <a:close/>
                  </a:path>
                </a:pathLst>
              </a:custGeom>
              <a:solidFill>
                <a:srgbClr val="F59097"/>
              </a:solidFill>
            </p:spPr>
            <p:txBody>
              <a:bodyPr/>
              <a:lstStyle/>
              <a:p>
                <a:endParaRPr lang="en-GB"/>
              </a:p>
            </p:txBody>
          </p:sp>
          <p:sp>
            <p:nvSpPr>
              <p:cNvPr id="86" name="TextBox 67">
                <a:extLst>
                  <a:ext uri="{FF2B5EF4-FFF2-40B4-BE49-F238E27FC236}">
                    <a16:creationId xmlns:a16="http://schemas.microsoft.com/office/drawing/2014/main" id="{6250519B-6148-5F72-9E1F-9A498D638CC2}"/>
                  </a:ext>
                </a:extLst>
              </p:cNvPr>
              <p:cNvSpPr txBox="1"/>
              <p:nvPr/>
            </p:nvSpPr>
            <p:spPr>
              <a:xfrm>
                <a:off x="8268" y="-21987"/>
                <a:ext cx="71654" cy="177749"/>
              </a:xfrm>
              <a:prstGeom prst="rect">
                <a:avLst/>
              </a:prstGeom>
            </p:spPr>
            <p:txBody>
              <a:bodyPr lIns="52907" tIns="52907" rIns="52907" bIns="52907" rtlCol="0" anchor="ctr"/>
              <a:lstStyle/>
              <a:p>
                <a:pPr algn="ctr">
                  <a:lnSpc>
                    <a:spcPts val="2659"/>
                  </a:lnSpc>
                </a:pPr>
                <a:endParaRPr/>
              </a:p>
            </p:txBody>
          </p:sp>
        </p:grpSp>
        <p:sp>
          <p:nvSpPr>
            <p:cNvPr id="84" name="Freeform 68">
              <a:extLst>
                <a:ext uri="{FF2B5EF4-FFF2-40B4-BE49-F238E27FC236}">
                  <a16:creationId xmlns:a16="http://schemas.microsoft.com/office/drawing/2014/main" id="{CFA55184-51F9-6D75-A110-2805C12DE4FB}"/>
                </a:ext>
              </a:extLst>
            </p:cNvPr>
            <p:cNvSpPr/>
            <p:nvPr/>
          </p:nvSpPr>
          <p:spPr>
            <a:xfrm>
              <a:off x="14031092" y="5013526"/>
              <a:ext cx="574013" cy="574013"/>
            </a:xfrm>
            <a:custGeom>
              <a:avLst/>
              <a:gdLst/>
              <a:ahLst/>
              <a:cxnLst/>
              <a:rect l="l" t="t" r="r" b="b"/>
              <a:pathLst>
                <a:path w="574013" h="574013">
                  <a:moveTo>
                    <a:pt x="0" y="0"/>
                  </a:moveTo>
                  <a:lnTo>
                    <a:pt x="574013" y="0"/>
                  </a:lnTo>
                  <a:lnTo>
                    <a:pt x="574013" y="574012"/>
                  </a:lnTo>
                  <a:lnTo>
                    <a:pt x="0" y="5740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Tree>
    <p:extLst>
      <p:ext uri="{BB962C8B-B14F-4D97-AF65-F5344CB8AC3E}">
        <p14:creationId xmlns:p14="http://schemas.microsoft.com/office/powerpoint/2010/main" val="2310979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6DED3-C535-24F1-9C08-58B9189EC6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70D68F-6318-B10C-87F0-900CE191489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green leaves on a black background&#10;&#10;AI-generated content may be incorrect.">
            <a:extLst>
              <a:ext uri="{FF2B5EF4-FFF2-40B4-BE49-F238E27FC236}">
                <a16:creationId xmlns:a16="http://schemas.microsoft.com/office/drawing/2014/main" id="{9EFCFC5A-E3E7-8C7D-367A-718464D81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984"/>
            <a:ext cx="2799581" cy="2680570"/>
          </a:xfrm>
          <a:prstGeom prst="rect">
            <a:avLst/>
          </a:prstGeom>
        </p:spPr>
      </p:pic>
      <p:pic>
        <p:nvPicPr>
          <p:cNvPr id="5" name="Picture 4" descr="A green leaves on a black background&#10;&#10;AI-generated content may be incorrect.">
            <a:extLst>
              <a:ext uri="{FF2B5EF4-FFF2-40B4-BE49-F238E27FC236}">
                <a16:creationId xmlns:a16="http://schemas.microsoft.com/office/drawing/2014/main" id="{D8D44CD4-8A17-0747-B90D-971CF74EB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422" y="-160119"/>
            <a:ext cx="3054578" cy="2924728"/>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60BEE184-20A1-8F2A-A242-F84D78105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
            <a:ext cx="12192000" cy="6858000"/>
          </a:xfrm>
          <a:prstGeom prst="rect">
            <a:avLst/>
          </a:prstGeom>
        </p:spPr>
      </p:pic>
      <p:pic>
        <p:nvPicPr>
          <p:cNvPr id="3" name="Picture 2" descr="A blue rectangles on a black background&#10;&#10;AI-generated content may be incorrect.">
            <a:extLst>
              <a:ext uri="{FF2B5EF4-FFF2-40B4-BE49-F238E27FC236}">
                <a16:creationId xmlns:a16="http://schemas.microsoft.com/office/drawing/2014/main" id="{7D880246-0FC0-3AD2-BCBA-A968EC5E7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qr code with black squares&#10;&#10;AI-generated content may be incorrect.">
            <a:hlinkClick r:id="rId7"/>
            <a:extLst>
              <a:ext uri="{FF2B5EF4-FFF2-40B4-BE49-F238E27FC236}">
                <a16:creationId xmlns:a16="http://schemas.microsoft.com/office/drawing/2014/main" id="{40D70D11-E2DA-6F39-DCB1-6F90CE802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201" y="1188056"/>
            <a:ext cx="1992085" cy="1992085"/>
          </a:xfrm>
          <a:prstGeom prst="rect">
            <a:avLst/>
          </a:prstGeom>
        </p:spPr>
      </p:pic>
      <p:pic>
        <p:nvPicPr>
          <p:cNvPr id="8" name="Picture 7" descr="A qr code with black squares&#10;&#10;AI-generated content may be incorrect.">
            <a:hlinkClick r:id="rId9"/>
            <a:extLst>
              <a:ext uri="{FF2B5EF4-FFF2-40B4-BE49-F238E27FC236}">
                <a16:creationId xmlns:a16="http://schemas.microsoft.com/office/drawing/2014/main" id="{79F9338F-D1B6-F22A-C231-3C80C9AA0A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2252" y="1188054"/>
            <a:ext cx="1992087" cy="1992087"/>
          </a:xfrm>
          <a:prstGeom prst="rect">
            <a:avLst/>
          </a:prstGeom>
        </p:spPr>
      </p:pic>
      <p:sp>
        <p:nvSpPr>
          <p:cNvPr id="15" name="TextBox 14">
            <a:extLst>
              <a:ext uri="{FF2B5EF4-FFF2-40B4-BE49-F238E27FC236}">
                <a16:creationId xmlns:a16="http://schemas.microsoft.com/office/drawing/2014/main" id="{CAAEAD8B-2EAC-C670-6D9C-D4C5D4104D77}"/>
              </a:ext>
            </a:extLst>
          </p:cNvPr>
          <p:cNvSpPr txBox="1"/>
          <p:nvPr/>
        </p:nvSpPr>
        <p:spPr>
          <a:xfrm>
            <a:off x="1824265" y="249203"/>
            <a:ext cx="8543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Sustainability</a:t>
            </a:r>
            <a:r>
              <a:rPr kumimoji="0" lang="en-GB" sz="40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 in Dentistry MOOCs</a:t>
            </a:r>
          </a:p>
        </p:txBody>
      </p:sp>
      <p:sp>
        <p:nvSpPr>
          <p:cNvPr id="16" name="TextBox 15">
            <a:extLst>
              <a:ext uri="{FF2B5EF4-FFF2-40B4-BE49-F238E27FC236}">
                <a16:creationId xmlns:a16="http://schemas.microsoft.com/office/drawing/2014/main" id="{D771B737-F30D-0999-A669-0ECB4212FF00}"/>
              </a:ext>
            </a:extLst>
          </p:cNvPr>
          <p:cNvSpPr txBox="1"/>
          <p:nvPr/>
        </p:nvSpPr>
        <p:spPr>
          <a:xfrm>
            <a:off x="1399790" y="3415615"/>
            <a:ext cx="347701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MOOC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Discover the impact of oral healthcare on the environment and the basic concepts of sustainable practice. </a:t>
            </a:r>
          </a:p>
        </p:txBody>
      </p:sp>
      <p:sp>
        <p:nvSpPr>
          <p:cNvPr id="17" name="TextBox 16">
            <a:extLst>
              <a:ext uri="{FF2B5EF4-FFF2-40B4-BE49-F238E27FC236}">
                <a16:creationId xmlns:a16="http://schemas.microsoft.com/office/drawing/2014/main" id="{85EFDA7E-E464-F769-A073-1945AF5A6D08}"/>
              </a:ext>
            </a:extLst>
          </p:cNvPr>
          <p:cNvSpPr txBox="1"/>
          <p:nvPr/>
        </p:nvSpPr>
        <p:spPr>
          <a:xfrm>
            <a:off x="7131538" y="3269287"/>
            <a:ext cx="3883410"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MOOC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Practical Applications of 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 how to implement sustainable practices using the FDI Sustainability Toolkit and other resources and guidance.</a:t>
            </a:r>
          </a:p>
        </p:txBody>
      </p:sp>
    </p:spTree>
    <p:extLst>
      <p:ext uri="{BB962C8B-B14F-4D97-AF65-F5344CB8AC3E}">
        <p14:creationId xmlns:p14="http://schemas.microsoft.com/office/powerpoint/2010/main" val="2880790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13D80-08C2-5688-1566-CED10AD5F7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A995D97-B3EB-E354-67AA-0D0A1667BA5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4E9AB4-5B23-A31D-987B-92E9E61D4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851DFBF-703D-4772-A23B-5A68FD833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9010A529-806C-152D-ED77-FE2B86BA8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87E08430-3822-F8D2-9F43-7912BEA3ECA4}"/>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DB7777C-CF9C-6421-252F-68CADB1710E6}"/>
              </a:ext>
            </a:extLst>
          </p:cNvPr>
          <p:cNvSpPr txBox="1"/>
          <p:nvPr/>
        </p:nvSpPr>
        <p:spPr>
          <a:xfrm>
            <a:off x="1737652" y="1233157"/>
            <a:ext cx="8716697"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Personal oral hygiene regimes have inevitable ‘baseline’ environmental impacts. These impacts arise from the product supply chain and disposal of oral hygiene products and devices. </a:t>
            </a:r>
          </a:p>
        </p:txBody>
      </p:sp>
      <p:sp>
        <p:nvSpPr>
          <p:cNvPr id="4" name="Oval 3">
            <a:extLst>
              <a:ext uri="{FF2B5EF4-FFF2-40B4-BE49-F238E27FC236}">
                <a16:creationId xmlns:a16="http://schemas.microsoft.com/office/drawing/2014/main" id="{5E53E7F1-BA70-65C8-B542-D0C3A9771C5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97720BD-3C97-7EE8-E45C-A46106912CDA}"/>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910963D-E04E-C9DC-5222-BD75BDA9A97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6A729EB3-E436-CB2F-8B32-46759F13C69B}"/>
              </a:ext>
            </a:extLst>
          </p:cNvPr>
          <p:cNvSpPr txBox="1"/>
          <p:nvPr/>
        </p:nvSpPr>
        <p:spPr>
          <a:xfrm>
            <a:off x="1337959" y="4177430"/>
            <a:ext cx="25383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Environmental impacts that arise from effective personal care preventive regimes are an inevitable consequence of maintaining good oral health.</a:t>
            </a:r>
          </a:p>
        </p:txBody>
      </p:sp>
      <p:sp>
        <p:nvSpPr>
          <p:cNvPr id="3" name="TextBox 2">
            <a:extLst>
              <a:ext uri="{FF2B5EF4-FFF2-40B4-BE49-F238E27FC236}">
                <a16:creationId xmlns:a16="http://schemas.microsoft.com/office/drawing/2014/main" id="{87794D82-9C76-3B9B-BCC6-C59B3DF1FF91}"/>
              </a:ext>
            </a:extLst>
          </p:cNvPr>
          <p:cNvSpPr txBox="1"/>
          <p:nvPr/>
        </p:nvSpPr>
        <p:spPr>
          <a:xfrm>
            <a:off x="4466253" y="4177430"/>
            <a:ext cx="3259488" cy="2208297"/>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impacts from the use of personal products and devices (e.g., toothbrush, dentifrice, interdental cleaning aids, mouthwashes) are much lower than that from the delivery of professional interventive care. Principally, because the patient is not travelling to a remote location (dental practice) and the number of these home-care products is significantly so much smaller than those used in a dental practice.</a:t>
            </a:r>
          </a:p>
        </p:txBody>
      </p:sp>
      <p:sp>
        <p:nvSpPr>
          <p:cNvPr id="12" name="TextBox 11">
            <a:extLst>
              <a:ext uri="{FF2B5EF4-FFF2-40B4-BE49-F238E27FC236}">
                <a16:creationId xmlns:a16="http://schemas.microsoft.com/office/drawing/2014/main" id="{7C5FCBFE-5C25-7ED9-B943-96457C88556C}"/>
              </a:ext>
            </a:extLst>
          </p:cNvPr>
          <p:cNvSpPr txBox="1"/>
          <p:nvPr/>
        </p:nvSpPr>
        <p:spPr>
          <a:xfrm>
            <a:off x="8304105" y="4177430"/>
            <a:ext cx="256153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paradigm between the ES impacts from dental practice and home care is a good example of why the impacts cannot be eliminated and can only be mitigated. </a:t>
            </a:r>
          </a:p>
        </p:txBody>
      </p:sp>
      <p:sp>
        <p:nvSpPr>
          <p:cNvPr id="11" name="Freeform 16">
            <a:extLst>
              <a:ext uri="{FF2B5EF4-FFF2-40B4-BE49-F238E27FC236}">
                <a16:creationId xmlns:a16="http://schemas.microsoft.com/office/drawing/2014/main" id="{A0184582-2194-D680-892C-DFA65ABE370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3" name="Freeform 11">
            <a:extLst>
              <a:ext uri="{FF2B5EF4-FFF2-40B4-BE49-F238E27FC236}">
                <a16:creationId xmlns:a16="http://schemas.microsoft.com/office/drawing/2014/main" id="{AC1C82EB-D12F-A4B0-7DED-70E549C259E6}"/>
              </a:ext>
            </a:extLst>
          </p:cNvPr>
          <p:cNvSpPr/>
          <p:nvPr/>
        </p:nvSpPr>
        <p:spPr>
          <a:xfrm>
            <a:off x="5781114" y="2836069"/>
            <a:ext cx="406281" cy="915461"/>
          </a:xfrm>
          <a:custGeom>
            <a:avLst/>
            <a:gdLst/>
            <a:ahLst/>
            <a:cxnLst/>
            <a:rect l="l" t="t" r="r" b="b"/>
            <a:pathLst>
              <a:path w="609421" h="1373190">
                <a:moveTo>
                  <a:pt x="0" y="0"/>
                </a:moveTo>
                <a:lnTo>
                  <a:pt x="609420" y="0"/>
                </a:lnTo>
                <a:lnTo>
                  <a:pt x="609420" y="1373190"/>
                </a:lnTo>
                <a:lnTo>
                  <a:pt x="0" y="1373190"/>
                </a:lnTo>
                <a:lnTo>
                  <a:pt x="0" y="0"/>
                </a:lnTo>
                <a:close/>
              </a:path>
            </a:pathLst>
          </a:custGeom>
          <a:blipFill>
            <a:blip r:embed="rId8">
              <a:extLst>
                <a:ext uri="{96DAC541-7B7A-43D3-8B79-37D633B846F1}">
                  <asvg:svgBlip xmlns:asvg="http://schemas.microsoft.com/office/drawing/2016/SVG/main" r:embed="rId9"/>
                </a:ext>
              </a:extLst>
            </a:blip>
            <a:stretch>
              <a:fillRect r="-63464"/>
            </a:stretch>
          </a:blipFill>
        </p:spPr>
        <p:txBody>
          <a:bodyPr/>
          <a:lstStyle/>
          <a:p>
            <a:endParaRPr lang="en-GB" sz="800"/>
          </a:p>
        </p:txBody>
      </p:sp>
      <p:sp>
        <p:nvSpPr>
          <p:cNvPr id="16" name="Freeform 12">
            <a:extLst>
              <a:ext uri="{FF2B5EF4-FFF2-40B4-BE49-F238E27FC236}">
                <a16:creationId xmlns:a16="http://schemas.microsoft.com/office/drawing/2014/main" id="{6A58C01A-C610-108F-C31E-9470BD6832C5}"/>
              </a:ext>
            </a:extLst>
          </p:cNvPr>
          <p:cNvSpPr/>
          <p:nvPr/>
        </p:nvSpPr>
        <p:spPr>
          <a:xfrm rot="-2700000">
            <a:off x="5947827" y="2887985"/>
            <a:ext cx="715383" cy="715383"/>
          </a:xfrm>
          <a:custGeom>
            <a:avLst/>
            <a:gdLst/>
            <a:ahLst/>
            <a:cxnLst/>
            <a:rect l="l" t="t" r="r" b="b"/>
            <a:pathLst>
              <a:path w="1073074" h="1073074">
                <a:moveTo>
                  <a:pt x="0" y="0"/>
                </a:moveTo>
                <a:lnTo>
                  <a:pt x="1073074" y="0"/>
                </a:lnTo>
                <a:lnTo>
                  <a:pt x="1073074" y="1073075"/>
                </a:lnTo>
                <a:lnTo>
                  <a:pt x="0" y="10730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14">
            <a:extLst>
              <a:ext uri="{FF2B5EF4-FFF2-40B4-BE49-F238E27FC236}">
                <a16:creationId xmlns:a16="http://schemas.microsoft.com/office/drawing/2014/main" id="{DAC931DE-4958-56F5-FDC0-EB79C14941DD}"/>
              </a:ext>
            </a:extLst>
          </p:cNvPr>
          <p:cNvGrpSpPr/>
          <p:nvPr/>
        </p:nvGrpSpPr>
        <p:grpSpPr>
          <a:xfrm>
            <a:off x="8932556" y="3030118"/>
            <a:ext cx="1268651" cy="628963"/>
            <a:chOff x="0" y="0"/>
            <a:chExt cx="2537302" cy="1257925"/>
          </a:xfrm>
        </p:grpSpPr>
        <p:sp>
          <p:nvSpPr>
            <p:cNvPr id="18" name="Freeform 15">
              <a:extLst>
                <a:ext uri="{FF2B5EF4-FFF2-40B4-BE49-F238E27FC236}">
                  <a16:creationId xmlns:a16="http://schemas.microsoft.com/office/drawing/2014/main" id="{177100B6-2307-779F-9792-4BD3C3714B19}"/>
                </a:ext>
              </a:extLst>
            </p:cNvPr>
            <p:cNvSpPr/>
            <p:nvPr/>
          </p:nvSpPr>
          <p:spPr>
            <a:xfrm>
              <a:off x="38100" y="773985"/>
              <a:ext cx="2361849" cy="460561"/>
            </a:xfrm>
            <a:custGeom>
              <a:avLst/>
              <a:gdLst/>
              <a:ahLst/>
              <a:cxnLst/>
              <a:rect l="l" t="t" r="r" b="b"/>
              <a:pathLst>
                <a:path w="2361849" h="460561">
                  <a:moveTo>
                    <a:pt x="0" y="0"/>
                  </a:moveTo>
                  <a:lnTo>
                    <a:pt x="2361849" y="0"/>
                  </a:lnTo>
                  <a:lnTo>
                    <a:pt x="2361849" y="460561"/>
                  </a:lnTo>
                  <a:lnTo>
                    <a:pt x="0" y="4605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19" name="Group 16">
              <a:extLst>
                <a:ext uri="{FF2B5EF4-FFF2-40B4-BE49-F238E27FC236}">
                  <a16:creationId xmlns:a16="http://schemas.microsoft.com/office/drawing/2014/main" id="{6FEB8389-029A-E811-7637-29A3ED19C0B0}"/>
                </a:ext>
              </a:extLst>
            </p:cNvPr>
            <p:cNvGrpSpPr/>
            <p:nvPr/>
          </p:nvGrpSpPr>
          <p:grpSpPr>
            <a:xfrm>
              <a:off x="908389" y="718702"/>
              <a:ext cx="616255" cy="539223"/>
              <a:chOff x="0" y="0"/>
              <a:chExt cx="812800" cy="711200"/>
            </a:xfrm>
          </p:grpSpPr>
          <p:sp>
            <p:nvSpPr>
              <p:cNvPr id="22" name="Freeform 17">
                <a:extLst>
                  <a:ext uri="{FF2B5EF4-FFF2-40B4-BE49-F238E27FC236}">
                    <a16:creationId xmlns:a16="http://schemas.microsoft.com/office/drawing/2014/main" id="{9FD67B53-7701-4FDF-CB11-AEB3000D73DA}"/>
                  </a:ext>
                </a:extLst>
              </p:cNvPr>
              <p:cNvSpPr/>
              <p:nvPr/>
            </p:nvSpPr>
            <p:spPr>
              <a:xfrm>
                <a:off x="32957" y="48603"/>
                <a:ext cx="746886" cy="662597"/>
              </a:xfrm>
              <a:custGeom>
                <a:avLst/>
                <a:gdLst/>
                <a:ahLst/>
                <a:cxnLst/>
                <a:rect l="l" t="t" r="r" b="b"/>
                <a:pathLst>
                  <a:path w="746886" h="662597">
                    <a:moveTo>
                      <a:pt x="414996" y="24114"/>
                    </a:moveTo>
                    <a:lnTo>
                      <a:pt x="738290" y="589880"/>
                    </a:lnTo>
                    <a:cubicBezTo>
                      <a:pt x="746886" y="604923"/>
                      <a:pt x="746824" y="623404"/>
                      <a:pt x="738128" y="638389"/>
                    </a:cubicBezTo>
                    <a:cubicBezTo>
                      <a:pt x="729432" y="653374"/>
                      <a:pt x="713416" y="662597"/>
                      <a:pt x="696091" y="662597"/>
                    </a:cubicBezTo>
                    <a:lnTo>
                      <a:pt x="50795" y="662597"/>
                    </a:lnTo>
                    <a:cubicBezTo>
                      <a:pt x="33470" y="662597"/>
                      <a:pt x="17454" y="653374"/>
                      <a:pt x="8758" y="638389"/>
                    </a:cubicBezTo>
                    <a:cubicBezTo>
                      <a:pt x="62" y="623404"/>
                      <a:pt x="0" y="604923"/>
                      <a:pt x="8596" y="589880"/>
                    </a:cubicBezTo>
                    <a:lnTo>
                      <a:pt x="331890" y="24114"/>
                    </a:lnTo>
                    <a:cubicBezTo>
                      <a:pt x="340411" y="9203"/>
                      <a:pt x="356269" y="0"/>
                      <a:pt x="373443" y="0"/>
                    </a:cubicBezTo>
                    <a:cubicBezTo>
                      <a:pt x="390617" y="0"/>
                      <a:pt x="406475" y="9203"/>
                      <a:pt x="414996" y="24114"/>
                    </a:cubicBezTo>
                    <a:close/>
                  </a:path>
                </a:pathLst>
              </a:custGeom>
              <a:solidFill>
                <a:srgbClr val="EB2130"/>
              </a:solidFill>
              <a:ln w="38100" cap="sq">
                <a:solidFill>
                  <a:srgbClr val="114C8E"/>
                </a:solidFill>
                <a:prstDash val="solid"/>
                <a:miter/>
              </a:ln>
            </p:spPr>
            <p:txBody>
              <a:bodyPr/>
              <a:lstStyle/>
              <a:p>
                <a:endParaRPr lang="en-GB" sz="800"/>
              </a:p>
            </p:txBody>
          </p:sp>
          <p:sp>
            <p:nvSpPr>
              <p:cNvPr id="23" name="TextBox 18">
                <a:extLst>
                  <a:ext uri="{FF2B5EF4-FFF2-40B4-BE49-F238E27FC236}">
                    <a16:creationId xmlns:a16="http://schemas.microsoft.com/office/drawing/2014/main" id="{3E265CD9-AB3E-552D-F0E1-F3B09F9D306D}"/>
                  </a:ext>
                </a:extLst>
              </p:cNvPr>
              <p:cNvSpPr txBox="1"/>
              <p:nvPr/>
            </p:nvSpPr>
            <p:spPr>
              <a:xfrm>
                <a:off x="127000" y="273050"/>
                <a:ext cx="558800" cy="387350"/>
              </a:xfrm>
              <a:prstGeom prst="rect">
                <a:avLst/>
              </a:prstGeom>
            </p:spPr>
            <p:txBody>
              <a:bodyPr lIns="33867" tIns="33867" rIns="33867" bIns="33867" rtlCol="0" anchor="ctr"/>
              <a:lstStyle/>
              <a:p>
                <a:pPr algn="ctr">
                  <a:lnSpc>
                    <a:spcPts val="1307"/>
                  </a:lnSpc>
                </a:pPr>
                <a:endParaRPr sz="800"/>
              </a:p>
            </p:txBody>
          </p:sp>
        </p:grpSp>
        <p:sp>
          <p:nvSpPr>
            <p:cNvPr id="20" name="Freeform 19">
              <a:extLst>
                <a:ext uri="{FF2B5EF4-FFF2-40B4-BE49-F238E27FC236}">
                  <a16:creationId xmlns:a16="http://schemas.microsoft.com/office/drawing/2014/main" id="{77087BAD-D8DB-1F72-9524-C6CEC4B6941D}"/>
                </a:ext>
              </a:extLst>
            </p:cNvPr>
            <p:cNvSpPr/>
            <p:nvPr/>
          </p:nvSpPr>
          <p:spPr>
            <a:xfrm>
              <a:off x="0" y="85560"/>
              <a:ext cx="660888" cy="688425"/>
            </a:xfrm>
            <a:custGeom>
              <a:avLst/>
              <a:gdLst/>
              <a:ahLst/>
              <a:cxnLst/>
              <a:rect l="l" t="t" r="r" b="b"/>
              <a:pathLst>
                <a:path w="660888" h="688425">
                  <a:moveTo>
                    <a:pt x="0" y="0"/>
                  </a:moveTo>
                  <a:lnTo>
                    <a:pt x="660888" y="0"/>
                  </a:lnTo>
                  <a:lnTo>
                    <a:pt x="660888" y="688425"/>
                  </a:lnTo>
                  <a:lnTo>
                    <a:pt x="0" y="6884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21" name="Freeform 20">
              <a:extLst>
                <a:ext uri="{FF2B5EF4-FFF2-40B4-BE49-F238E27FC236}">
                  <a16:creationId xmlns:a16="http://schemas.microsoft.com/office/drawing/2014/main" id="{A9927495-14F4-399D-568A-99A2CDC44A0E}"/>
                </a:ext>
              </a:extLst>
            </p:cNvPr>
            <p:cNvSpPr/>
            <p:nvPr/>
          </p:nvSpPr>
          <p:spPr>
            <a:xfrm flipH="1">
              <a:off x="1708644" y="0"/>
              <a:ext cx="828658" cy="812085"/>
            </a:xfrm>
            <a:custGeom>
              <a:avLst/>
              <a:gdLst/>
              <a:ahLst/>
              <a:cxnLst/>
              <a:rect l="l" t="t" r="r" b="b"/>
              <a:pathLst>
                <a:path w="828658" h="812085">
                  <a:moveTo>
                    <a:pt x="828658" y="0"/>
                  </a:moveTo>
                  <a:lnTo>
                    <a:pt x="0" y="0"/>
                  </a:lnTo>
                  <a:lnTo>
                    <a:pt x="0" y="812085"/>
                  </a:lnTo>
                  <a:lnTo>
                    <a:pt x="828658" y="812085"/>
                  </a:lnTo>
                  <a:lnTo>
                    <a:pt x="82865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grpSp>
    </p:spTree>
    <p:extLst>
      <p:ext uri="{BB962C8B-B14F-4D97-AF65-F5344CB8AC3E}">
        <p14:creationId xmlns:p14="http://schemas.microsoft.com/office/powerpoint/2010/main" val="3499363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CAFC-1E64-AD7F-D796-3AA735CC21B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016A6A-E805-0A78-FF4B-D310729084C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green leaves on a black background&#10;&#10;AI-generated content may be incorrect.">
            <a:extLst>
              <a:ext uri="{FF2B5EF4-FFF2-40B4-BE49-F238E27FC236}">
                <a16:creationId xmlns:a16="http://schemas.microsoft.com/office/drawing/2014/main" id="{EB3E8053-6DE6-8ECF-089E-37F6D1565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AF305C38-CAAC-AA0B-4142-9388C15FB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308D57-82A4-E892-B928-53AC2DC13F31}"/>
              </a:ext>
            </a:extLst>
          </p:cNvPr>
          <p:cNvSpPr txBox="1"/>
          <p:nvPr/>
        </p:nvSpPr>
        <p:spPr>
          <a:xfrm>
            <a:off x="451753" y="40489"/>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Acknowledgements</a:t>
            </a:r>
          </a:p>
        </p:txBody>
      </p:sp>
      <p:sp>
        <p:nvSpPr>
          <p:cNvPr id="7" name="TextBox 6">
            <a:extLst>
              <a:ext uri="{FF2B5EF4-FFF2-40B4-BE49-F238E27FC236}">
                <a16:creationId xmlns:a16="http://schemas.microsoft.com/office/drawing/2014/main" id="{8CC1049B-495F-D93A-3AAC-F6D85BB17013}"/>
              </a:ext>
            </a:extLst>
          </p:cNvPr>
          <p:cNvSpPr txBox="1"/>
          <p:nvPr/>
        </p:nvSpPr>
        <p:spPr>
          <a:xfrm>
            <a:off x="451752" y="1135288"/>
            <a:ext cx="10650794"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Dr. Jonathan Dixon (Clinical Academic Fellow in Restorative Dentistry) for supporting the development of these slides and associated resources, under the supervision of Prof. Nicolas Martin (Clinical Professor in Restorative Dentistry).</a:t>
            </a:r>
          </a:p>
        </p:txBody>
      </p:sp>
      <p:sp>
        <p:nvSpPr>
          <p:cNvPr id="8" name="TextBox 7">
            <a:extLst>
              <a:ext uri="{FF2B5EF4-FFF2-40B4-BE49-F238E27FC236}">
                <a16:creationId xmlns:a16="http://schemas.microsoft.com/office/drawing/2014/main" id="{B05D1FEC-066F-6246-6D9C-C2A9BEC78735}"/>
              </a:ext>
            </a:extLst>
          </p:cNvPr>
          <p:cNvSpPr txBox="1"/>
          <p:nvPr/>
        </p:nvSpPr>
        <p:spPr>
          <a:xfrm>
            <a:off x="451752" y="748375"/>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Slides</a:t>
            </a:r>
          </a:p>
        </p:txBody>
      </p:sp>
      <p:sp>
        <p:nvSpPr>
          <p:cNvPr id="10" name="TextBox 9">
            <a:extLst>
              <a:ext uri="{FF2B5EF4-FFF2-40B4-BE49-F238E27FC236}">
                <a16:creationId xmlns:a16="http://schemas.microsoft.com/office/drawing/2014/main" id="{827574D7-726D-3F4A-5F70-B759A28723D6}"/>
              </a:ext>
            </a:extLst>
          </p:cNvPr>
          <p:cNvSpPr txBox="1"/>
          <p:nvPr/>
        </p:nvSpPr>
        <p:spPr>
          <a:xfrm>
            <a:off x="451752" y="1952189"/>
            <a:ext cx="11288492" cy="1600438"/>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authors of the research paper identifying a comprehensive strategy for the inclusion and delivery of Environmental Sustainability in the curriculum.</a:t>
            </a:r>
          </a:p>
          <a:p>
            <a:endParaRPr lang="en-GB"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Dixon, J., Field, J., Gibson, E., and Martin, N. </a:t>
            </a:r>
            <a:r>
              <a:rPr lang="en-GB" sz="1400">
                <a:latin typeface="Arial" panose="020B0604020202020204" pitchFamily="34" charset="0"/>
                <a:cs typeface="Arial" panose="020B0604020202020204" pitchFamily="34" charset="0"/>
              </a:rPr>
              <a:t>(2024). Curriculum content for Environmental Sustainability in Dentistry. Journal of Dentistry, 147, 105021. </a:t>
            </a:r>
            <a:r>
              <a:rPr lang="en-GB" sz="1400" err="1">
                <a:latin typeface="Arial" panose="020B0604020202020204" pitchFamily="34" charset="0"/>
                <a:cs typeface="Arial" panose="020B0604020202020204" pitchFamily="34" charset="0"/>
              </a:rPr>
              <a:t>doi</a:t>
            </a:r>
            <a:r>
              <a:rPr lang="en-GB" sz="1400">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hlinkClick r:id="rId4"/>
              </a:rPr>
              <a:t>https://doi.org/10.1016/j.jdent.2024.105021</a:t>
            </a:r>
            <a:endParaRPr lang="en-GB" sz="1400">
              <a:latin typeface="Arial" panose="020B0604020202020204" pitchFamily="34" charset="0"/>
              <a:cs typeface="Arial" panose="020B0604020202020204" pitchFamily="34" charset="0"/>
            </a:endParaRPr>
          </a:p>
          <a:p>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Martin, N. and Mulligan, S. </a:t>
            </a:r>
            <a:r>
              <a:rPr kumimoji="0" lang="en-GB"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(2022). Environmental Sustainability Through Good-Quality Oral Healthcare.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International Dental Journal</a:t>
            </a:r>
            <a:r>
              <a:rPr kumimoji="0" lang="en-GB" sz="1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a:t>
            </a:r>
            <a:r>
              <a:rPr lang="en-GB" sz="1400">
                <a:solidFill>
                  <a:srgbClr val="000000"/>
                </a:solidFill>
                <a:latin typeface="Arial" panose="020B0604020202020204" pitchFamily="34" charset="0"/>
                <a:cs typeface="Arial" panose="020B0604020202020204" pitchFamily="34" charset="0"/>
              </a:rPr>
              <a:t>oi:</a:t>
            </a:r>
            <a:r>
              <a:rPr lang="en-GB" sz="1400" i="1">
                <a:solidFill>
                  <a:srgbClr val="000000"/>
                </a:solidFill>
                <a:latin typeface="Arial" panose="020B0604020202020204" pitchFamily="34" charset="0"/>
                <a:cs typeface="Arial" panose="020B0604020202020204" pitchFamily="34" charset="0"/>
              </a:rPr>
              <a:t> </a:t>
            </a:r>
            <a:r>
              <a:rPr kumimoji="0" lang="en-GB"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5" tooltip="Persistent link using digital object identifier"/>
              </a:rPr>
              <a:t>https://doi.org/10.1016/j.identj.2021.06.005</a:t>
            </a:r>
            <a:endParaRPr lang="en-GB"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70529C-C93D-2CC3-9A4C-66DCDAC1BD0A}"/>
              </a:ext>
            </a:extLst>
          </p:cNvPr>
          <p:cNvSpPr txBox="1"/>
          <p:nvPr/>
        </p:nvSpPr>
        <p:spPr>
          <a:xfrm>
            <a:off x="451752" y="1655003"/>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Research</a:t>
            </a:r>
          </a:p>
        </p:txBody>
      </p:sp>
      <p:sp>
        <p:nvSpPr>
          <p:cNvPr id="12" name="TextBox 11">
            <a:extLst>
              <a:ext uri="{FF2B5EF4-FFF2-40B4-BE49-F238E27FC236}">
                <a16:creationId xmlns:a16="http://schemas.microsoft.com/office/drawing/2014/main" id="{B0591A31-D071-A001-E002-12207B9C2F69}"/>
              </a:ext>
            </a:extLst>
          </p:cNvPr>
          <p:cNvSpPr txBox="1"/>
          <p:nvPr/>
        </p:nvSpPr>
        <p:spPr>
          <a:xfrm>
            <a:off x="451752" y="3867135"/>
            <a:ext cx="11288492" cy="2246769"/>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Sustainability in Dentistry Task Team for providing guidance and scientific expertise to ensure sound implementation of the entire Sustainability in Dentistry Project. The team includes:</a:t>
            </a:r>
          </a:p>
          <a:p>
            <a:pPr marL="285750" indent="-285750">
              <a:buFontTx/>
              <a:buChar char="-"/>
            </a:pPr>
            <a:r>
              <a:rPr lang="en-GB" sz="1400">
                <a:latin typeface="Arial" panose="020B0604020202020204" pitchFamily="34" charset="0"/>
                <a:cs typeface="Arial" panose="020B0604020202020204" pitchFamily="34" charset="0"/>
              </a:rPr>
              <a:t>Chair: Prof. Nicolas Martin (United Kingdom)</a:t>
            </a:r>
          </a:p>
          <a:p>
            <a:pPr marL="285750" indent="-285750">
              <a:buFontTx/>
              <a:buChar char="-"/>
            </a:pPr>
            <a:r>
              <a:rPr lang="en-GB" sz="1400">
                <a:latin typeface="Arial" panose="020B0604020202020204" pitchFamily="34" charset="0"/>
                <a:cs typeface="Arial" panose="020B0604020202020204" pitchFamily="34" charset="0"/>
              </a:rPr>
              <a:t>Members:</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Steven Mulligan (United Kingdom)</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Duygu Ilhan (Türkiye)</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Hasan Jamal (Saudi Arabia)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Donna Hackley (United States of America)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Mick Armstrong (United Kingdom)</a:t>
            </a:r>
          </a:p>
          <a:p>
            <a:endParaRPr lang="en-GB" sz="14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B85D53A-3D28-3FB9-B056-4ED7B844A939}"/>
              </a:ext>
            </a:extLst>
          </p:cNvPr>
          <p:cNvSpPr txBox="1"/>
          <p:nvPr/>
        </p:nvSpPr>
        <p:spPr>
          <a:xfrm>
            <a:off x="451752" y="3528581"/>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Task Team</a:t>
            </a:r>
          </a:p>
        </p:txBody>
      </p:sp>
    </p:spTree>
    <p:extLst>
      <p:ext uri="{BB962C8B-B14F-4D97-AF65-F5344CB8AC3E}">
        <p14:creationId xmlns:p14="http://schemas.microsoft.com/office/powerpoint/2010/main" val="1710240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E06D4-BF2C-8C5B-0107-895DBDC05E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4B544EA-59E4-1B37-E379-22081433C9BC}"/>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een leaves on a black background&#10;&#10;AI-generated content may be incorrect.">
            <a:extLst>
              <a:ext uri="{FF2B5EF4-FFF2-40B4-BE49-F238E27FC236}">
                <a16:creationId xmlns:a16="http://schemas.microsoft.com/office/drawing/2014/main" id="{A7CC302E-FEA9-5EBD-F2AC-18699B8E2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73C043B4-356C-BD83-24E9-6F3FE4F8C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779"/>
            <a:ext cx="12192000" cy="6858000"/>
          </a:xfrm>
          <a:prstGeom prst="rect">
            <a:avLst/>
          </a:prstGeom>
        </p:spPr>
      </p:pic>
      <p:sp>
        <p:nvSpPr>
          <p:cNvPr id="9" name="TextBox 8">
            <a:extLst>
              <a:ext uri="{FF2B5EF4-FFF2-40B4-BE49-F238E27FC236}">
                <a16:creationId xmlns:a16="http://schemas.microsoft.com/office/drawing/2014/main" id="{A43207E6-C8F2-2E22-C4AD-43383DCDDAEE}"/>
              </a:ext>
            </a:extLst>
          </p:cNvPr>
          <p:cNvSpPr txBox="1"/>
          <p:nvPr/>
        </p:nvSpPr>
        <p:spPr>
          <a:xfrm>
            <a:off x="321129" y="219107"/>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Partners and Supporters</a:t>
            </a:r>
          </a:p>
        </p:txBody>
      </p:sp>
      <p:sp>
        <p:nvSpPr>
          <p:cNvPr id="10" name="TextBox 9">
            <a:extLst>
              <a:ext uri="{FF2B5EF4-FFF2-40B4-BE49-F238E27FC236}">
                <a16:creationId xmlns:a16="http://schemas.microsoft.com/office/drawing/2014/main" id="{20DD5346-7412-5A05-66C3-BB753CD8A082}"/>
              </a:ext>
            </a:extLst>
          </p:cNvPr>
          <p:cNvSpPr txBox="1"/>
          <p:nvPr/>
        </p:nvSpPr>
        <p:spPr>
          <a:xfrm>
            <a:off x="321128" y="926993"/>
            <a:ext cx="841665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The Sustainability in Dentistry project is supported by our Partners and Sponsors:</a:t>
            </a:r>
          </a:p>
        </p:txBody>
      </p:sp>
      <p:pic>
        <p:nvPicPr>
          <p:cNvPr id="12" name="Picture 11" descr="A green and white sign with white letters&#10;&#10;AI-generated content may be incorrect.">
            <a:extLst>
              <a:ext uri="{FF2B5EF4-FFF2-40B4-BE49-F238E27FC236}">
                <a16:creationId xmlns:a16="http://schemas.microsoft.com/office/drawing/2014/main" id="{8467A654-9AF3-1B26-72FB-2135933D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84" y="2004211"/>
            <a:ext cx="2975429" cy="1383425"/>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0455E7FF-C663-B7EE-7C9B-2B200EEBC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360" y="2279957"/>
            <a:ext cx="3184122" cy="903744"/>
          </a:xfrm>
          <a:prstGeom prst="rect">
            <a:avLst/>
          </a:prstGeom>
        </p:spPr>
      </p:pic>
      <p:pic>
        <p:nvPicPr>
          <p:cNvPr id="16" name="Picture 15" descr="A green rectangle on a black background&#10;&#10;AI-generated content may be incorrect.">
            <a:extLst>
              <a:ext uri="{FF2B5EF4-FFF2-40B4-BE49-F238E27FC236}">
                <a16:creationId xmlns:a16="http://schemas.microsoft.com/office/drawing/2014/main" id="{DCFDA00A-615A-45E6-9D75-9DE66BA39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557" y="2132044"/>
            <a:ext cx="4510501" cy="1176078"/>
          </a:xfrm>
          <a:prstGeom prst="rect">
            <a:avLst/>
          </a:prstGeom>
        </p:spPr>
      </p:pic>
      <p:sp>
        <p:nvSpPr>
          <p:cNvPr id="17" name="TextBox 16">
            <a:extLst>
              <a:ext uri="{FF2B5EF4-FFF2-40B4-BE49-F238E27FC236}">
                <a16:creationId xmlns:a16="http://schemas.microsoft.com/office/drawing/2014/main" id="{9E1F24F4-E83D-DBFB-CF6F-7F5026547813}"/>
              </a:ext>
            </a:extLst>
          </p:cNvPr>
          <p:cNvSpPr txBox="1"/>
          <p:nvPr/>
        </p:nvSpPr>
        <p:spPr>
          <a:xfrm>
            <a:off x="415470" y="1531879"/>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Partners</a:t>
            </a:r>
          </a:p>
        </p:txBody>
      </p:sp>
      <p:sp>
        <p:nvSpPr>
          <p:cNvPr id="18" name="TextBox 17">
            <a:extLst>
              <a:ext uri="{FF2B5EF4-FFF2-40B4-BE49-F238E27FC236}">
                <a16:creationId xmlns:a16="http://schemas.microsoft.com/office/drawing/2014/main" id="{B9D4F3CB-FDD4-D933-CFF9-B580D082F63B}"/>
              </a:ext>
            </a:extLst>
          </p:cNvPr>
          <p:cNvSpPr txBox="1"/>
          <p:nvPr/>
        </p:nvSpPr>
        <p:spPr>
          <a:xfrm>
            <a:off x="415470" y="3497720"/>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Supporters</a:t>
            </a:r>
          </a:p>
        </p:txBody>
      </p:sp>
      <p:pic>
        <p:nvPicPr>
          <p:cNvPr id="20" name="Picture 19" descr="A red square with white text&#10;&#10;AI-generated content may be incorrect.">
            <a:extLst>
              <a:ext uri="{FF2B5EF4-FFF2-40B4-BE49-F238E27FC236}">
                <a16:creationId xmlns:a16="http://schemas.microsoft.com/office/drawing/2014/main" id="{70AC7FCD-DFF9-89A6-502F-4D84B77DC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470" y="4148983"/>
            <a:ext cx="2605186" cy="1465417"/>
          </a:xfrm>
          <a:prstGeom prst="rect">
            <a:avLst/>
          </a:prstGeom>
        </p:spPr>
      </p:pic>
      <p:pic>
        <p:nvPicPr>
          <p:cNvPr id="22" name="Picture 21" descr="A black and white logo&#10;&#10;AI-generated content may be incorrect.">
            <a:extLst>
              <a:ext uri="{FF2B5EF4-FFF2-40B4-BE49-F238E27FC236}">
                <a16:creationId xmlns:a16="http://schemas.microsoft.com/office/drawing/2014/main" id="{5651497F-CF1A-3428-F207-817251B36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5131" y="3991031"/>
            <a:ext cx="2005387" cy="2002684"/>
          </a:xfrm>
          <a:prstGeom prst="rect">
            <a:avLst/>
          </a:prstGeom>
        </p:spPr>
      </p:pic>
      <p:pic>
        <p:nvPicPr>
          <p:cNvPr id="24" name="Picture 23" descr="A black and grey logo&#10;&#10;AI-generated content may be incorrect.">
            <a:extLst>
              <a:ext uri="{FF2B5EF4-FFF2-40B4-BE49-F238E27FC236}">
                <a16:creationId xmlns:a16="http://schemas.microsoft.com/office/drawing/2014/main" id="{8B21ED71-4DF6-BD70-7FDB-B145FE91AA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213" y="4361549"/>
            <a:ext cx="4151930" cy="1040284"/>
          </a:xfrm>
          <a:prstGeom prst="rect">
            <a:avLst/>
          </a:prstGeom>
        </p:spPr>
      </p:pic>
    </p:spTree>
    <p:extLst>
      <p:ext uri="{BB962C8B-B14F-4D97-AF65-F5344CB8AC3E}">
        <p14:creationId xmlns:p14="http://schemas.microsoft.com/office/powerpoint/2010/main" val="2173067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93522-1F34-464A-B751-9015CE8F835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304B8BA-A33E-BF0C-A9B3-EA2D24E886F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E8C174E-8CA1-4782-C0B5-1C5C7C0F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60D505A-03F2-433C-F07E-FFDA45194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F797556-8938-9241-B29E-C95DB0E1B4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77854137-0FEA-83E4-1562-79F345673301}"/>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98F20F07-1389-9A12-DEEC-4EA8D25BD27C}"/>
              </a:ext>
            </a:extLst>
          </p:cNvPr>
          <p:cNvSpPr txBox="1"/>
          <p:nvPr/>
        </p:nvSpPr>
        <p:spPr>
          <a:xfrm>
            <a:off x="1201382" y="1228022"/>
            <a:ext cx="9789228"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It is imperative to promote and maintain good oral health through the prevention of oral diseases. An effective preventive regime carries an environmental burden that is much smaller than a disease-driven interventive treatment approach.</a:t>
            </a:r>
          </a:p>
        </p:txBody>
      </p:sp>
      <p:sp>
        <p:nvSpPr>
          <p:cNvPr id="4" name="Oval 3">
            <a:extLst>
              <a:ext uri="{FF2B5EF4-FFF2-40B4-BE49-F238E27FC236}">
                <a16:creationId xmlns:a16="http://schemas.microsoft.com/office/drawing/2014/main" id="{0BA3F423-B2CC-EFFB-42B0-ECD0BAD0367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52BBF0E-5C3C-3E4D-2150-892A19694DC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1636E1F-F9B9-1D60-9D18-53C589B0DE9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728F651-1DBC-A5BF-F181-622C3C2D3633}"/>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Prevention of preventable diseases and conditions including dental caries, periodontal disease, pulpal disease, tooth surface loss, and oral cancers. </a:t>
            </a:r>
          </a:p>
        </p:txBody>
      </p:sp>
      <p:sp>
        <p:nvSpPr>
          <p:cNvPr id="3" name="TextBox 2">
            <a:extLst>
              <a:ext uri="{FF2B5EF4-FFF2-40B4-BE49-F238E27FC236}">
                <a16:creationId xmlns:a16="http://schemas.microsoft.com/office/drawing/2014/main" id="{7501CF6B-2D63-C808-2C14-6894B1DCB8B4}"/>
              </a:ext>
            </a:extLst>
          </p:cNvPr>
          <p:cNvSpPr txBox="1"/>
          <p:nvPr/>
        </p:nvSpPr>
        <p:spPr>
          <a:xfrm>
            <a:off x="4777206" y="4177429"/>
            <a:ext cx="26375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guidelines for professional delivery of oral healthcare and the promotion of personal oral health regimes. </a:t>
            </a:r>
          </a:p>
        </p:txBody>
      </p:sp>
      <p:sp>
        <p:nvSpPr>
          <p:cNvPr id="12" name="TextBox 11">
            <a:extLst>
              <a:ext uri="{FF2B5EF4-FFF2-40B4-BE49-F238E27FC236}">
                <a16:creationId xmlns:a16="http://schemas.microsoft.com/office/drawing/2014/main" id="{7ABC32E5-8191-BA5F-1B55-B41395BFADFA}"/>
              </a:ext>
            </a:extLst>
          </p:cNvPr>
          <p:cNvSpPr txBox="1"/>
          <p:nvPr/>
        </p:nvSpPr>
        <p:spPr>
          <a:xfrm>
            <a:off x="8013220" y="4177429"/>
            <a:ext cx="3143301" cy="1823576"/>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UK and European examples include:</a:t>
            </a:r>
          </a:p>
          <a:p>
            <a:pPr marL="201517" lvl="1" indent="-100758">
              <a:lnSpc>
                <a:spcPts val="1500"/>
              </a:lnSpc>
              <a:buFont typeface="Arial"/>
              <a:buChar char="•"/>
            </a:pPr>
            <a:r>
              <a:rPr lang="en-US" sz="1400">
                <a:solidFill>
                  <a:srgbClr val="000000"/>
                </a:solidFill>
                <a:latin typeface="Arial"/>
                <a:ea typeface="Arial"/>
                <a:cs typeface="Arial"/>
                <a:sym typeface="Arial"/>
              </a:rPr>
              <a:t>NICE guidelines for recall intervals based on oral disease risk.</a:t>
            </a:r>
          </a:p>
          <a:p>
            <a:pPr marL="201517" lvl="1" indent="-100758">
              <a:lnSpc>
                <a:spcPts val="1500"/>
              </a:lnSpc>
              <a:buFont typeface="Arial"/>
              <a:buChar char="•"/>
            </a:pPr>
            <a:r>
              <a:rPr lang="en-US" sz="1400">
                <a:solidFill>
                  <a:srgbClr val="000000"/>
                </a:solidFill>
                <a:latin typeface="Arial"/>
                <a:ea typeface="Arial"/>
                <a:cs typeface="Arial"/>
                <a:sym typeface="Arial"/>
              </a:rPr>
              <a:t>Delivering Better Oral Health: an evidence-based toolkit for prevention.</a:t>
            </a:r>
          </a:p>
          <a:p>
            <a:pPr marL="201517" lvl="1" indent="-100758">
              <a:lnSpc>
                <a:spcPts val="1500"/>
              </a:lnSpc>
              <a:spcBef>
                <a:spcPct val="0"/>
              </a:spcBef>
              <a:buFont typeface="Arial"/>
              <a:buChar char="•"/>
            </a:pPr>
            <a:r>
              <a:rPr lang="en-US" sz="1400">
                <a:solidFill>
                  <a:srgbClr val="000000"/>
                </a:solidFill>
                <a:latin typeface="Arial"/>
                <a:ea typeface="Arial"/>
                <a:cs typeface="Arial"/>
                <a:sym typeface="Arial"/>
              </a:rPr>
              <a:t>EFP guidelines on the clinical management of stage I-III periodontitis.</a:t>
            </a:r>
          </a:p>
        </p:txBody>
      </p:sp>
      <p:sp>
        <p:nvSpPr>
          <p:cNvPr id="11" name="Freeform 16">
            <a:extLst>
              <a:ext uri="{FF2B5EF4-FFF2-40B4-BE49-F238E27FC236}">
                <a16:creationId xmlns:a16="http://schemas.microsoft.com/office/drawing/2014/main" id="{DBC818F2-908C-2CE0-EFC2-6F7858841EA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4" name="Freeform 11">
            <a:extLst>
              <a:ext uri="{FF2B5EF4-FFF2-40B4-BE49-F238E27FC236}">
                <a16:creationId xmlns:a16="http://schemas.microsoft.com/office/drawing/2014/main" id="{0D0B1510-32C6-4299-4538-52BE9A1BFF58}"/>
              </a:ext>
            </a:extLst>
          </p:cNvPr>
          <p:cNvSpPr/>
          <p:nvPr/>
        </p:nvSpPr>
        <p:spPr>
          <a:xfrm>
            <a:off x="8978868" y="2755392"/>
            <a:ext cx="1137925" cy="1076761"/>
          </a:xfrm>
          <a:custGeom>
            <a:avLst/>
            <a:gdLst/>
            <a:ahLst/>
            <a:cxnLst/>
            <a:rect l="l" t="t" r="r" b="b"/>
            <a:pathLst>
              <a:path w="1706886" h="1615141">
                <a:moveTo>
                  <a:pt x="0" y="0"/>
                </a:moveTo>
                <a:lnTo>
                  <a:pt x="1706887" y="0"/>
                </a:lnTo>
                <a:lnTo>
                  <a:pt x="1706887" y="1615141"/>
                </a:lnTo>
                <a:lnTo>
                  <a:pt x="0" y="1615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5" name="Freeform 15">
            <a:extLst>
              <a:ext uri="{FF2B5EF4-FFF2-40B4-BE49-F238E27FC236}">
                <a16:creationId xmlns:a16="http://schemas.microsoft.com/office/drawing/2014/main" id="{D59DA45E-FB36-D333-B67B-3F9FCFC6F680}"/>
              </a:ext>
            </a:extLst>
          </p:cNvPr>
          <p:cNvSpPr/>
          <p:nvPr/>
        </p:nvSpPr>
        <p:spPr>
          <a:xfrm>
            <a:off x="5749610" y="2787169"/>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Tree>
    <p:extLst>
      <p:ext uri="{BB962C8B-B14F-4D97-AF65-F5344CB8AC3E}">
        <p14:creationId xmlns:p14="http://schemas.microsoft.com/office/powerpoint/2010/main" val="4262072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22A89-BAD0-76AD-2365-7B480D74E8B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AAF3912-B3A7-6F50-FBAA-475878FD0A0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CE1041A-77C8-8A4F-2128-D0F22FC4D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8C5A053-F00D-5580-FEC2-02029F66E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0C28CB4-9E27-01D0-375D-D0EE6E661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4742"/>
            <a:ext cx="12192000" cy="6858000"/>
          </a:xfrm>
          <a:prstGeom prst="rect">
            <a:avLst/>
          </a:prstGeom>
        </p:spPr>
      </p:pic>
      <p:sp>
        <p:nvSpPr>
          <p:cNvPr id="5" name="TextBox 4">
            <a:extLst>
              <a:ext uri="{FF2B5EF4-FFF2-40B4-BE49-F238E27FC236}">
                <a16:creationId xmlns:a16="http://schemas.microsoft.com/office/drawing/2014/main" id="{70D3C0F3-3815-7DAC-0E0C-0CA6EDD6D6A2}"/>
              </a:ext>
            </a:extLst>
          </p:cNvPr>
          <p:cNvSpPr txBox="1"/>
          <p:nvPr/>
        </p:nvSpPr>
        <p:spPr>
          <a:xfrm>
            <a:off x="2607128" y="172892"/>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54C2657-1C65-D348-AD3B-94950868B14A}"/>
              </a:ext>
            </a:extLst>
          </p:cNvPr>
          <p:cNvSpPr txBox="1"/>
          <p:nvPr/>
        </p:nvSpPr>
        <p:spPr>
          <a:xfrm>
            <a:off x="1960772" y="741349"/>
            <a:ext cx="8269464"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There is a need to influence and educate the profession and the public on strategies to mitigate the environmental impacts of oral healthcare.</a:t>
            </a:r>
          </a:p>
        </p:txBody>
      </p:sp>
      <p:sp>
        <p:nvSpPr>
          <p:cNvPr id="11" name="Oval 10">
            <a:extLst>
              <a:ext uri="{FF2B5EF4-FFF2-40B4-BE49-F238E27FC236}">
                <a16:creationId xmlns:a16="http://schemas.microsoft.com/office/drawing/2014/main" id="{6EEB2AE0-FC69-95CB-8448-1B107599D636}"/>
              </a:ext>
            </a:extLst>
          </p:cNvPr>
          <p:cNvSpPr/>
          <p:nvPr/>
        </p:nvSpPr>
        <p:spPr>
          <a:xfrm>
            <a:off x="96443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1D6DAD73-5500-8B25-DF2B-7BEE4FCD1F96}"/>
              </a:ext>
            </a:extLst>
          </p:cNvPr>
          <p:cNvSpPr/>
          <p:nvPr/>
        </p:nvSpPr>
        <p:spPr>
          <a:xfrm>
            <a:off x="67922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D06080CA-D5BB-52C5-DB55-AB535DA7D84D}"/>
              </a:ext>
            </a:extLst>
          </p:cNvPr>
          <p:cNvSpPr/>
          <p:nvPr/>
        </p:nvSpPr>
        <p:spPr>
          <a:xfrm>
            <a:off x="39401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E018823-D27A-D9D7-8D32-4D3E71F9447B}"/>
              </a:ext>
            </a:extLst>
          </p:cNvPr>
          <p:cNvSpPr/>
          <p:nvPr/>
        </p:nvSpPr>
        <p:spPr>
          <a:xfrm>
            <a:off x="10880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85E7930F-E22C-8C62-49AB-F247C47BB0FE}"/>
              </a:ext>
            </a:extLst>
          </p:cNvPr>
          <p:cNvSpPr/>
          <p:nvPr/>
        </p:nvSpPr>
        <p:spPr>
          <a:xfrm>
            <a:off x="5369726" y="386909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2D359D13-8780-408A-8557-DE41CF7CD519}"/>
              </a:ext>
            </a:extLst>
          </p:cNvPr>
          <p:cNvSpPr/>
          <p:nvPr/>
        </p:nvSpPr>
        <p:spPr>
          <a:xfrm>
            <a:off x="2540583" y="388126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DDBE4686-EF78-3E4C-73BC-9766B94035E6}"/>
              </a:ext>
            </a:extLst>
          </p:cNvPr>
          <p:cNvSpPr/>
          <p:nvPr/>
        </p:nvSpPr>
        <p:spPr>
          <a:xfrm>
            <a:off x="8244783" y="385307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82C66E9C-D415-57B5-4BAB-777C0534D6B8}"/>
              </a:ext>
            </a:extLst>
          </p:cNvPr>
          <p:cNvSpPr txBox="1"/>
          <p:nvPr/>
        </p:nvSpPr>
        <p:spPr>
          <a:xfrm>
            <a:off x="618913"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 information leaflets and promotion through social media.</a:t>
            </a:r>
          </a:p>
        </p:txBody>
      </p:sp>
      <p:sp>
        <p:nvSpPr>
          <p:cNvPr id="4" name="TextBox 3">
            <a:extLst>
              <a:ext uri="{FF2B5EF4-FFF2-40B4-BE49-F238E27FC236}">
                <a16:creationId xmlns:a16="http://schemas.microsoft.com/office/drawing/2014/main" id="{8159637B-3C04-5C1B-3F44-ADA7641C52A5}"/>
              </a:ext>
            </a:extLst>
          </p:cNvPr>
          <p:cNvSpPr txBox="1"/>
          <p:nvPr/>
        </p:nvSpPr>
        <p:spPr>
          <a:xfrm>
            <a:off x="3459034"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conduct, promotion, and delivery of quality care that is evidence-driven.</a:t>
            </a:r>
          </a:p>
        </p:txBody>
      </p:sp>
      <p:sp>
        <p:nvSpPr>
          <p:cNvPr id="7" name="TextBox 6">
            <a:extLst>
              <a:ext uri="{FF2B5EF4-FFF2-40B4-BE49-F238E27FC236}">
                <a16:creationId xmlns:a16="http://schemas.microsoft.com/office/drawing/2014/main" id="{63205D40-E216-3F15-E8CC-DAD5524EC572}"/>
              </a:ext>
            </a:extLst>
          </p:cNvPr>
          <p:cNvSpPr txBox="1"/>
          <p:nvPr/>
        </p:nvSpPr>
        <p:spPr>
          <a:xfrm>
            <a:off x="6434290" y="3120357"/>
            <a:ext cx="217297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of ES messages into all aspects of oral healthcare.</a:t>
            </a:r>
          </a:p>
        </p:txBody>
      </p:sp>
      <p:sp>
        <p:nvSpPr>
          <p:cNvPr id="9" name="TextBox 8">
            <a:extLst>
              <a:ext uri="{FF2B5EF4-FFF2-40B4-BE49-F238E27FC236}">
                <a16:creationId xmlns:a16="http://schemas.microsoft.com/office/drawing/2014/main" id="{BE33A03D-07B6-1E87-DD30-CAF74DCC2B4E}"/>
              </a:ext>
            </a:extLst>
          </p:cNvPr>
          <p:cNvSpPr txBox="1"/>
          <p:nvPr/>
        </p:nvSpPr>
        <p:spPr>
          <a:xfrm>
            <a:off x="9162386" y="305249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External continuing professional development activities.</a:t>
            </a:r>
          </a:p>
        </p:txBody>
      </p:sp>
      <p:sp>
        <p:nvSpPr>
          <p:cNvPr id="22" name="TextBox 21">
            <a:extLst>
              <a:ext uri="{FF2B5EF4-FFF2-40B4-BE49-F238E27FC236}">
                <a16:creationId xmlns:a16="http://schemas.microsoft.com/office/drawing/2014/main" id="{835B441A-AEAF-935A-5F7F-2E83BA0B73DD}"/>
              </a:ext>
            </a:extLst>
          </p:cNvPr>
          <p:cNvSpPr txBox="1"/>
          <p:nvPr/>
        </p:nvSpPr>
        <p:spPr>
          <a:xfrm>
            <a:off x="2031287" y="5501947"/>
            <a:ext cx="2471139"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strong focus on patient engagement and ownership of own oral healthcare, with an emphasis on home-based personal preventive regimes.</a:t>
            </a:r>
          </a:p>
        </p:txBody>
      </p:sp>
      <p:sp>
        <p:nvSpPr>
          <p:cNvPr id="23" name="TextBox 22">
            <a:extLst>
              <a:ext uri="{FF2B5EF4-FFF2-40B4-BE49-F238E27FC236}">
                <a16:creationId xmlns:a16="http://schemas.microsoft.com/office/drawing/2014/main" id="{BE89F476-9870-7C84-01E6-B82AAF726C45}"/>
              </a:ext>
            </a:extLst>
          </p:cNvPr>
          <p:cNvSpPr txBox="1"/>
          <p:nvPr/>
        </p:nvSpPr>
        <p:spPr>
          <a:xfrm>
            <a:off x="7934438" y="5501947"/>
            <a:ext cx="20732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In-house staff training on Environmental Sustainability, as a part of normal professional development.</a:t>
            </a:r>
          </a:p>
        </p:txBody>
      </p:sp>
      <p:sp>
        <p:nvSpPr>
          <p:cNvPr id="24" name="TextBox 23">
            <a:extLst>
              <a:ext uri="{FF2B5EF4-FFF2-40B4-BE49-F238E27FC236}">
                <a16:creationId xmlns:a16="http://schemas.microsoft.com/office/drawing/2014/main" id="{CDCC260F-F9AE-5AEC-1EF9-1E198098D215}"/>
              </a:ext>
            </a:extLst>
          </p:cNvPr>
          <p:cNvSpPr txBox="1"/>
          <p:nvPr/>
        </p:nvSpPr>
        <p:spPr>
          <a:xfrm>
            <a:off x="4686935" y="5501947"/>
            <a:ext cx="2817138"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Emphasize that the provision and maintenance of good oral health is good for the patient, good for society, and the single best way of mitigating environmental impacts from oral healthcare.</a:t>
            </a:r>
          </a:p>
        </p:txBody>
      </p:sp>
      <p:sp>
        <p:nvSpPr>
          <p:cNvPr id="2" name="Freeform 8">
            <a:extLst>
              <a:ext uri="{FF2B5EF4-FFF2-40B4-BE49-F238E27FC236}">
                <a16:creationId xmlns:a16="http://schemas.microsoft.com/office/drawing/2014/main" id="{027DCBB8-1964-2346-AABC-32AF1BC757C5}"/>
              </a:ext>
            </a:extLst>
          </p:cNvPr>
          <p:cNvSpPr/>
          <p:nvPr/>
        </p:nvSpPr>
        <p:spPr>
          <a:xfrm>
            <a:off x="4315121" y="1712775"/>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2">
            <a:extLst>
              <a:ext uri="{FF2B5EF4-FFF2-40B4-BE49-F238E27FC236}">
                <a16:creationId xmlns:a16="http://schemas.microsoft.com/office/drawing/2014/main" id="{3362FD32-BF71-7BBF-926A-8828A7F7A089}"/>
              </a:ext>
            </a:extLst>
          </p:cNvPr>
          <p:cNvSpPr/>
          <p:nvPr/>
        </p:nvSpPr>
        <p:spPr>
          <a:xfrm>
            <a:off x="2778184" y="4090884"/>
            <a:ext cx="977346" cy="1058021"/>
          </a:xfrm>
          <a:custGeom>
            <a:avLst/>
            <a:gdLst/>
            <a:ahLst/>
            <a:cxnLst/>
            <a:rect l="l" t="t" r="r" b="b"/>
            <a:pathLst>
              <a:path w="1466019" h="1587030">
                <a:moveTo>
                  <a:pt x="0" y="0"/>
                </a:moveTo>
                <a:lnTo>
                  <a:pt x="1466020" y="0"/>
                </a:lnTo>
                <a:lnTo>
                  <a:pt x="1466020"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400"/>
          </a:p>
        </p:txBody>
      </p:sp>
      <p:sp>
        <p:nvSpPr>
          <p:cNvPr id="27" name="Freeform 35">
            <a:extLst>
              <a:ext uri="{FF2B5EF4-FFF2-40B4-BE49-F238E27FC236}">
                <a16:creationId xmlns:a16="http://schemas.microsoft.com/office/drawing/2014/main" id="{3C88EF75-4AEC-C2C8-181F-2EE26ACC5433}"/>
              </a:ext>
            </a:extLst>
          </p:cNvPr>
          <p:cNvSpPr/>
          <p:nvPr/>
        </p:nvSpPr>
        <p:spPr>
          <a:xfrm>
            <a:off x="8492595" y="4025558"/>
            <a:ext cx="956921" cy="966587"/>
          </a:xfrm>
          <a:custGeom>
            <a:avLst/>
            <a:gdLst/>
            <a:ahLst/>
            <a:cxnLst/>
            <a:rect l="l" t="t" r="r" b="b"/>
            <a:pathLst>
              <a:path w="1435381" h="1449880">
                <a:moveTo>
                  <a:pt x="0" y="0"/>
                </a:moveTo>
                <a:lnTo>
                  <a:pt x="1435381" y="0"/>
                </a:lnTo>
                <a:lnTo>
                  <a:pt x="1435381" y="1449880"/>
                </a:lnTo>
                <a:lnTo>
                  <a:pt x="0" y="14498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400"/>
          </a:p>
        </p:txBody>
      </p:sp>
      <p:sp>
        <p:nvSpPr>
          <p:cNvPr id="28" name="Freeform 46">
            <a:extLst>
              <a:ext uri="{FF2B5EF4-FFF2-40B4-BE49-F238E27FC236}">
                <a16:creationId xmlns:a16="http://schemas.microsoft.com/office/drawing/2014/main" id="{32A11BD8-EB86-5B63-5A0D-88678C009C1C}"/>
              </a:ext>
            </a:extLst>
          </p:cNvPr>
          <p:cNvSpPr/>
          <p:nvPr/>
        </p:nvSpPr>
        <p:spPr>
          <a:xfrm>
            <a:off x="7032378" y="1742970"/>
            <a:ext cx="972261" cy="952815"/>
          </a:xfrm>
          <a:custGeom>
            <a:avLst/>
            <a:gdLst/>
            <a:ahLst/>
            <a:cxnLst/>
            <a:rect l="l" t="t" r="r" b="b"/>
            <a:pathLst>
              <a:path w="1458391" h="1429223">
                <a:moveTo>
                  <a:pt x="0" y="0"/>
                </a:moveTo>
                <a:lnTo>
                  <a:pt x="1458391" y="0"/>
                </a:lnTo>
                <a:lnTo>
                  <a:pt x="1458391" y="1429223"/>
                </a:lnTo>
                <a:lnTo>
                  <a:pt x="0" y="14292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9" name="Freeform 47">
            <a:extLst>
              <a:ext uri="{FF2B5EF4-FFF2-40B4-BE49-F238E27FC236}">
                <a16:creationId xmlns:a16="http://schemas.microsoft.com/office/drawing/2014/main" id="{E4739E92-BC3A-0090-093E-6D53301B0494}"/>
              </a:ext>
            </a:extLst>
          </p:cNvPr>
          <p:cNvSpPr/>
          <p:nvPr/>
        </p:nvSpPr>
        <p:spPr>
          <a:xfrm>
            <a:off x="1311441" y="1735409"/>
            <a:ext cx="967941" cy="967941"/>
          </a:xfrm>
          <a:custGeom>
            <a:avLst/>
            <a:gdLst/>
            <a:ahLst/>
            <a:cxnLst/>
            <a:rect l="l" t="t" r="r" b="b"/>
            <a:pathLst>
              <a:path w="1451912" h="1451912">
                <a:moveTo>
                  <a:pt x="0" y="0"/>
                </a:moveTo>
                <a:lnTo>
                  <a:pt x="1451911" y="0"/>
                </a:lnTo>
                <a:lnTo>
                  <a:pt x="1451911" y="1451912"/>
                </a:lnTo>
                <a:lnTo>
                  <a:pt x="0" y="14519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0" name="Freeform 48">
            <a:extLst>
              <a:ext uri="{FF2B5EF4-FFF2-40B4-BE49-F238E27FC236}">
                <a16:creationId xmlns:a16="http://schemas.microsoft.com/office/drawing/2014/main" id="{8A9520EB-419C-7ECE-C234-7CB0E541966A}"/>
              </a:ext>
            </a:extLst>
          </p:cNvPr>
          <p:cNvSpPr/>
          <p:nvPr/>
        </p:nvSpPr>
        <p:spPr>
          <a:xfrm>
            <a:off x="5620181" y="4051729"/>
            <a:ext cx="951631" cy="1055235"/>
          </a:xfrm>
          <a:custGeom>
            <a:avLst/>
            <a:gdLst/>
            <a:ahLst/>
            <a:cxnLst/>
            <a:rect l="l" t="t" r="r" b="b"/>
            <a:pathLst>
              <a:path w="1427446" h="1582853">
                <a:moveTo>
                  <a:pt x="0" y="0"/>
                </a:moveTo>
                <a:lnTo>
                  <a:pt x="1427445" y="0"/>
                </a:lnTo>
                <a:lnTo>
                  <a:pt x="1427445" y="1582853"/>
                </a:lnTo>
                <a:lnTo>
                  <a:pt x="0" y="15828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1400"/>
          </a:p>
        </p:txBody>
      </p:sp>
      <p:grpSp>
        <p:nvGrpSpPr>
          <p:cNvPr id="44" name="Group 43">
            <a:extLst>
              <a:ext uri="{FF2B5EF4-FFF2-40B4-BE49-F238E27FC236}">
                <a16:creationId xmlns:a16="http://schemas.microsoft.com/office/drawing/2014/main" id="{8D44D979-7592-016D-D650-D93F5C6A57F8}"/>
              </a:ext>
            </a:extLst>
          </p:cNvPr>
          <p:cNvGrpSpPr/>
          <p:nvPr/>
        </p:nvGrpSpPr>
        <p:grpSpPr>
          <a:xfrm>
            <a:off x="9887204" y="1739463"/>
            <a:ext cx="955319" cy="918301"/>
            <a:chOff x="9902020" y="1199835"/>
            <a:chExt cx="955319" cy="918301"/>
          </a:xfrm>
        </p:grpSpPr>
        <p:grpSp>
          <p:nvGrpSpPr>
            <p:cNvPr id="31" name="Group 16">
              <a:extLst>
                <a:ext uri="{FF2B5EF4-FFF2-40B4-BE49-F238E27FC236}">
                  <a16:creationId xmlns:a16="http://schemas.microsoft.com/office/drawing/2014/main" id="{477FCBFF-ED6F-C642-89EE-A5A085BF4C62}"/>
                </a:ext>
              </a:extLst>
            </p:cNvPr>
            <p:cNvGrpSpPr/>
            <p:nvPr/>
          </p:nvGrpSpPr>
          <p:grpSpPr>
            <a:xfrm>
              <a:off x="9931093" y="1723371"/>
              <a:ext cx="130853" cy="368373"/>
              <a:chOff x="0" y="0"/>
              <a:chExt cx="51695" cy="145530"/>
            </a:xfrm>
          </p:grpSpPr>
          <p:sp>
            <p:nvSpPr>
              <p:cNvPr id="32" name="Freeform 17">
                <a:extLst>
                  <a:ext uri="{FF2B5EF4-FFF2-40B4-BE49-F238E27FC236}">
                    <a16:creationId xmlns:a16="http://schemas.microsoft.com/office/drawing/2014/main" id="{CFC1BEB4-F496-2A8C-9927-C953FC415DD0}"/>
                  </a:ext>
                </a:extLst>
              </p:cNvPr>
              <p:cNvSpPr/>
              <p:nvPr/>
            </p:nvSpPr>
            <p:spPr>
              <a:xfrm>
                <a:off x="0" y="0"/>
                <a:ext cx="51695" cy="145530"/>
              </a:xfrm>
              <a:custGeom>
                <a:avLst/>
                <a:gdLst/>
                <a:ahLst/>
                <a:cxnLst/>
                <a:rect l="l" t="t" r="r" b="b"/>
                <a:pathLst>
                  <a:path w="51695" h="145530">
                    <a:moveTo>
                      <a:pt x="0" y="0"/>
                    </a:moveTo>
                    <a:lnTo>
                      <a:pt x="51695" y="0"/>
                    </a:lnTo>
                    <a:lnTo>
                      <a:pt x="51695" y="145530"/>
                    </a:lnTo>
                    <a:lnTo>
                      <a:pt x="0" y="145530"/>
                    </a:lnTo>
                    <a:close/>
                  </a:path>
                </a:pathLst>
              </a:custGeom>
              <a:solidFill>
                <a:srgbClr val="8BD5E8"/>
              </a:solidFill>
            </p:spPr>
            <p:txBody>
              <a:bodyPr/>
              <a:lstStyle/>
              <a:p>
                <a:endParaRPr lang="en-GB" sz="800"/>
              </a:p>
            </p:txBody>
          </p:sp>
          <p:sp>
            <p:nvSpPr>
              <p:cNvPr id="33" name="TextBox 18">
                <a:extLst>
                  <a:ext uri="{FF2B5EF4-FFF2-40B4-BE49-F238E27FC236}">
                    <a16:creationId xmlns:a16="http://schemas.microsoft.com/office/drawing/2014/main" id="{0C2D0BEF-2707-C993-5715-2FA2B5589A68}"/>
                  </a:ext>
                </a:extLst>
              </p:cNvPr>
              <p:cNvSpPr txBox="1"/>
              <p:nvPr/>
            </p:nvSpPr>
            <p:spPr>
              <a:xfrm>
                <a:off x="0" y="-76200"/>
                <a:ext cx="51695" cy="221730"/>
              </a:xfrm>
              <a:prstGeom prst="rect">
                <a:avLst/>
              </a:prstGeom>
            </p:spPr>
            <p:txBody>
              <a:bodyPr lIns="33867" tIns="33867" rIns="33867" bIns="33867" rtlCol="0" anchor="ctr"/>
              <a:lstStyle/>
              <a:p>
                <a:pPr algn="ctr">
                  <a:lnSpc>
                    <a:spcPts val="1773"/>
                  </a:lnSpc>
                </a:pPr>
                <a:endParaRPr sz="800"/>
              </a:p>
            </p:txBody>
          </p:sp>
        </p:grpSp>
        <p:grpSp>
          <p:nvGrpSpPr>
            <p:cNvPr id="34" name="Group 19">
              <a:extLst>
                <a:ext uri="{FF2B5EF4-FFF2-40B4-BE49-F238E27FC236}">
                  <a16:creationId xmlns:a16="http://schemas.microsoft.com/office/drawing/2014/main" id="{29F36304-3604-FA9F-F565-9FA12C4BCC8A}"/>
                </a:ext>
              </a:extLst>
            </p:cNvPr>
            <p:cNvGrpSpPr/>
            <p:nvPr/>
          </p:nvGrpSpPr>
          <p:grpSpPr>
            <a:xfrm>
              <a:off x="10187741" y="1636935"/>
              <a:ext cx="124256" cy="454810"/>
              <a:chOff x="0" y="0"/>
              <a:chExt cx="49089" cy="179678"/>
            </a:xfrm>
          </p:grpSpPr>
          <p:sp>
            <p:nvSpPr>
              <p:cNvPr id="35" name="Freeform 20">
                <a:extLst>
                  <a:ext uri="{FF2B5EF4-FFF2-40B4-BE49-F238E27FC236}">
                    <a16:creationId xmlns:a16="http://schemas.microsoft.com/office/drawing/2014/main" id="{70EEB296-5358-AABE-F081-A6464FA37B9C}"/>
                  </a:ext>
                </a:extLst>
              </p:cNvPr>
              <p:cNvSpPr/>
              <p:nvPr/>
            </p:nvSpPr>
            <p:spPr>
              <a:xfrm>
                <a:off x="0" y="0"/>
                <a:ext cx="49089" cy="179678"/>
              </a:xfrm>
              <a:custGeom>
                <a:avLst/>
                <a:gdLst/>
                <a:ahLst/>
                <a:cxnLst/>
                <a:rect l="l" t="t" r="r" b="b"/>
                <a:pathLst>
                  <a:path w="49089" h="179678">
                    <a:moveTo>
                      <a:pt x="0" y="0"/>
                    </a:moveTo>
                    <a:lnTo>
                      <a:pt x="49089" y="0"/>
                    </a:lnTo>
                    <a:lnTo>
                      <a:pt x="49089" y="179678"/>
                    </a:lnTo>
                    <a:lnTo>
                      <a:pt x="0" y="179678"/>
                    </a:lnTo>
                    <a:close/>
                  </a:path>
                </a:pathLst>
              </a:custGeom>
              <a:solidFill>
                <a:srgbClr val="F7505E"/>
              </a:solidFill>
            </p:spPr>
            <p:txBody>
              <a:bodyPr/>
              <a:lstStyle/>
              <a:p>
                <a:endParaRPr lang="en-GB" sz="800"/>
              </a:p>
            </p:txBody>
          </p:sp>
          <p:sp>
            <p:nvSpPr>
              <p:cNvPr id="36" name="TextBox 21">
                <a:extLst>
                  <a:ext uri="{FF2B5EF4-FFF2-40B4-BE49-F238E27FC236}">
                    <a16:creationId xmlns:a16="http://schemas.microsoft.com/office/drawing/2014/main" id="{0BE1DF42-2CC6-3294-A034-45E1A885C62E}"/>
                  </a:ext>
                </a:extLst>
              </p:cNvPr>
              <p:cNvSpPr txBox="1"/>
              <p:nvPr/>
            </p:nvSpPr>
            <p:spPr>
              <a:xfrm>
                <a:off x="0" y="-76200"/>
                <a:ext cx="49089" cy="255878"/>
              </a:xfrm>
              <a:prstGeom prst="rect">
                <a:avLst/>
              </a:prstGeom>
            </p:spPr>
            <p:txBody>
              <a:bodyPr lIns="33867" tIns="33867" rIns="33867" bIns="33867" rtlCol="0" anchor="ctr"/>
              <a:lstStyle/>
              <a:p>
                <a:pPr algn="ctr">
                  <a:lnSpc>
                    <a:spcPts val="1773"/>
                  </a:lnSpc>
                </a:pPr>
                <a:endParaRPr sz="800"/>
              </a:p>
            </p:txBody>
          </p:sp>
        </p:grpSp>
        <p:grpSp>
          <p:nvGrpSpPr>
            <p:cNvPr id="37" name="Group 22">
              <a:extLst>
                <a:ext uri="{FF2B5EF4-FFF2-40B4-BE49-F238E27FC236}">
                  <a16:creationId xmlns:a16="http://schemas.microsoft.com/office/drawing/2014/main" id="{95249D84-6FE5-6067-08E7-FD60104A099F}"/>
                </a:ext>
              </a:extLst>
            </p:cNvPr>
            <p:cNvGrpSpPr/>
            <p:nvPr/>
          </p:nvGrpSpPr>
          <p:grpSpPr>
            <a:xfrm>
              <a:off x="10438997" y="1543902"/>
              <a:ext cx="134153" cy="547843"/>
              <a:chOff x="0" y="0"/>
              <a:chExt cx="52999" cy="216432"/>
            </a:xfrm>
          </p:grpSpPr>
          <p:sp>
            <p:nvSpPr>
              <p:cNvPr id="38" name="Freeform 23">
                <a:extLst>
                  <a:ext uri="{FF2B5EF4-FFF2-40B4-BE49-F238E27FC236}">
                    <a16:creationId xmlns:a16="http://schemas.microsoft.com/office/drawing/2014/main" id="{9A886ACA-0507-B5A4-C954-837AA0FE2B26}"/>
                  </a:ext>
                </a:extLst>
              </p:cNvPr>
              <p:cNvSpPr/>
              <p:nvPr/>
            </p:nvSpPr>
            <p:spPr>
              <a:xfrm>
                <a:off x="0" y="0"/>
                <a:ext cx="52999" cy="216432"/>
              </a:xfrm>
              <a:custGeom>
                <a:avLst/>
                <a:gdLst/>
                <a:ahLst/>
                <a:cxnLst/>
                <a:rect l="l" t="t" r="r" b="b"/>
                <a:pathLst>
                  <a:path w="52999" h="216432">
                    <a:moveTo>
                      <a:pt x="0" y="0"/>
                    </a:moveTo>
                    <a:lnTo>
                      <a:pt x="52999" y="0"/>
                    </a:lnTo>
                    <a:lnTo>
                      <a:pt x="52999" y="216432"/>
                    </a:lnTo>
                    <a:lnTo>
                      <a:pt x="0" y="216432"/>
                    </a:lnTo>
                    <a:close/>
                  </a:path>
                </a:pathLst>
              </a:custGeom>
              <a:solidFill>
                <a:srgbClr val="99CE5C"/>
              </a:solidFill>
            </p:spPr>
            <p:txBody>
              <a:bodyPr/>
              <a:lstStyle/>
              <a:p>
                <a:endParaRPr lang="en-GB" sz="800"/>
              </a:p>
            </p:txBody>
          </p:sp>
          <p:sp>
            <p:nvSpPr>
              <p:cNvPr id="39" name="TextBox 24">
                <a:extLst>
                  <a:ext uri="{FF2B5EF4-FFF2-40B4-BE49-F238E27FC236}">
                    <a16:creationId xmlns:a16="http://schemas.microsoft.com/office/drawing/2014/main" id="{F7DB1E8D-68C9-A450-5C7B-5D9A710C12F1}"/>
                  </a:ext>
                </a:extLst>
              </p:cNvPr>
              <p:cNvSpPr txBox="1"/>
              <p:nvPr/>
            </p:nvSpPr>
            <p:spPr>
              <a:xfrm>
                <a:off x="0" y="-76200"/>
                <a:ext cx="52999" cy="292632"/>
              </a:xfrm>
              <a:prstGeom prst="rect">
                <a:avLst/>
              </a:prstGeom>
            </p:spPr>
            <p:txBody>
              <a:bodyPr lIns="33867" tIns="33867" rIns="33867" bIns="33867" rtlCol="0" anchor="ctr"/>
              <a:lstStyle/>
              <a:p>
                <a:pPr algn="ctr">
                  <a:lnSpc>
                    <a:spcPts val="1773"/>
                  </a:lnSpc>
                </a:pPr>
                <a:endParaRPr sz="800"/>
              </a:p>
            </p:txBody>
          </p:sp>
        </p:grpSp>
        <p:grpSp>
          <p:nvGrpSpPr>
            <p:cNvPr id="40" name="Group 25">
              <a:extLst>
                <a:ext uri="{FF2B5EF4-FFF2-40B4-BE49-F238E27FC236}">
                  <a16:creationId xmlns:a16="http://schemas.microsoft.com/office/drawing/2014/main" id="{DE7A82DB-6719-2009-1919-612A67FBC812}"/>
                </a:ext>
              </a:extLst>
            </p:cNvPr>
            <p:cNvGrpSpPr/>
            <p:nvPr/>
          </p:nvGrpSpPr>
          <p:grpSpPr>
            <a:xfrm>
              <a:off x="10690252" y="1424476"/>
              <a:ext cx="140750" cy="667269"/>
              <a:chOff x="0" y="0"/>
              <a:chExt cx="55605" cy="263612"/>
            </a:xfrm>
          </p:grpSpPr>
          <p:sp>
            <p:nvSpPr>
              <p:cNvPr id="41" name="Freeform 26">
                <a:extLst>
                  <a:ext uri="{FF2B5EF4-FFF2-40B4-BE49-F238E27FC236}">
                    <a16:creationId xmlns:a16="http://schemas.microsoft.com/office/drawing/2014/main" id="{96DDAD91-F5E3-FAF9-ABD2-7F50693BDE3D}"/>
                  </a:ext>
                </a:extLst>
              </p:cNvPr>
              <p:cNvSpPr/>
              <p:nvPr/>
            </p:nvSpPr>
            <p:spPr>
              <a:xfrm>
                <a:off x="0" y="0"/>
                <a:ext cx="55605" cy="263612"/>
              </a:xfrm>
              <a:custGeom>
                <a:avLst/>
                <a:gdLst/>
                <a:ahLst/>
                <a:cxnLst/>
                <a:rect l="l" t="t" r="r" b="b"/>
                <a:pathLst>
                  <a:path w="55605" h="263612">
                    <a:moveTo>
                      <a:pt x="0" y="0"/>
                    </a:moveTo>
                    <a:lnTo>
                      <a:pt x="55605" y="0"/>
                    </a:lnTo>
                    <a:lnTo>
                      <a:pt x="55605" y="263612"/>
                    </a:lnTo>
                    <a:lnTo>
                      <a:pt x="0" y="263612"/>
                    </a:lnTo>
                    <a:close/>
                  </a:path>
                </a:pathLst>
              </a:custGeom>
              <a:solidFill>
                <a:srgbClr val="6D6E71"/>
              </a:solidFill>
            </p:spPr>
            <p:txBody>
              <a:bodyPr/>
              <a:lstStyle/>
              <a:p>
                <a:endParaRPr lang="en-GB" sz="800"/>
              </a:p>
            </p:txBody>
          </p:sp>
          <p:sp>
            <p:nvSpPr>
              <p:cNvPr id="42" name="TextBox 27">
                <a:extLst>
                  <a:ext uri="{FF2B5EF4-FFF2-40B4-BE49-F238E27FC236}">
                    <a16:creationId xmlns:a16="http://schemas.microsoft.com/office/drawing/2014/main" id="{D6A80939-9465-7FED-D5A4-CFF9F2D321E3}"/>
                  </a:ext>
                </a:extLst>
              </p:cNvPr>
              <p:cNvSpPr txBox="1"/>
              <p:nvPr/>
            </p:nvSpPr>
            <p:spPr>
              <a:xfrm>
                <a:off x="0" y="-76200"/>
                <a:ext cx="55605" cy="339812"/>
              </a:xfrm>
              <a:prstGeom prst="rect">
                <a:avLst/>
              </a:prstGeom>
            </p:spPr>
            <p:txBody>
              <a:bodyPr lIns="33867" tIns="33867" rIns="33867" bIns="33867" rtlCol="0" anchor="ctr"/>
              <a:lstStyle/>
              <a:p>
                <a:pPr algn="ctr">
                  <a:lnSpc>
                    <a:spcPts val="1773"/>
                  </a:lnSpc>
                </a:pPr>
                <a:endParaRPr sz="800"/>
              </a:p>
            </p:txBody>
          </p:sp>
        </p:grpSp>
        <p:sp>
          <p:nvSpPr>
            <p:cNvPr id="43" name="Freeform 28">
              <a:extLst>
                <a:ext uri="{FF2B5EF4-FFF2-40B4-BE49-F238E27FC236}">
                  <a16:creationId xmlns:a16="http://schemas.microsoft.com/office/drawing/2014/main" id="{79D889C9-C4AB-9657-E91E-6851996A0447}"/>
                </a:ext>
              </a:extLst>
            </p:cNvPr>
            <p:cNvSpPr/>
            <p:nvPr/>
          </p:nvSpPr>
          <p:spPr>
            <a:xfrm>
              <a:off x="9902020" y="1199835"/>
              <a:ext cx="955319" cy="918301"/>
            </a:xfrm>
            <a:custGeom>
              <a:avLst/>
              <a:gdLst/>
              <a:ahLst/>
              <a:cxnLst/>
              <a:rect l="l" t="t" r="r" b="b"/>
              <a:pathLst>
                <a:path w="1432978" h="1377451">
                  <a:moveTo>
                    <a:pt x="0" y="0"/>
                  </a:moveTo>
                  <a:lnTo>
                    <a:pt x="1432979" y="0"/>
                  </a:lnTo>
                  <a:lnTo>
                    <a:pt x="1432979" y="1377451"/>
                  </a:lnTo>
                  <a:lnTo>
                    <a:pt x="0" y="13774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Tree>
    <p:extLst>
      <p:ext uri="{BB962C8B-B14F-4D97-AF65-F5344CB8AC3E}">
        <p14:creationId xmlns:p14="http://schemas.microsoft.com/office/powerpoint/2010/main" val="3359817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71DD1-13C4-DB64-5E10-BEC333F616D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5AEDCA3-7AEB-9FC9-B401-256D635F5FA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37A9FED-8855-2AEF-98F9-5A909388B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BF65760-571A-79B0-4DF0-B5AE5C070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8F09D3E-E58C-9A7A-39E1-0E198EDD90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C154E72-ED54-2FAD-2CC2-3481C2F10CEF}"/>
              </a:ext>
            </a:extLst>
          </p:cNvPr>
          <p:cNvSpPr txBox="1"/>
          <p:nvPr/>
        </p:nvSpPr>
        <p:spPr>
          <a:xfrm>
            <a:off x="2607128" y="36818"/>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3B6C9A60-2636-9ED8-A2EC-976A0159E7A2}"/>
              </a:ext>
            </a:extLst>
          </p:cNvPr>
          <p:cNvSpPr txBox="1"/>
          <p:nvPr/>
        </p:nvSpPr>
        <p:spPr>
          <a:xfrm>
            <a:off x="2003455" y="616145"/>
            <a:ext cx="8185081" cy="1015663"/>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 single most effective strategy to improve environmental sustainability in oral healthcare is through disease prevention. This will result in less travel, less use of resources, and less waste generation.</a:t>
            </a:r>
          </a:p>
        </p:txBody>
      </p:sp>
      <p:sp>
        <p:nvSpPr>
          <p:cNvPr id="11" name="Oval 10">
            <a:extLst>
              <a:ext uri="{FF2B5EF4-FFF2-40B4-BE49-F238E27FC236}">
                <a16:creationId xmlns:a16="http://schemas.microsoft.com/office/drawing/2014/main" id="{C714B2F3-47E1-A031-A0C0-3666BA4C5AD7}"/>
              </a:ext>
            </a:extLst>
          </p:cNvPr>
          <p:cNvSpPr/>
          <p:nvPr/>
        </p:nvSpPr>
        <p:spPr>
          <a:xfrm>
            <a:off x="96443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BEB287B7-D01E-D09B-B5A3-9EE1A794D92C}"/>
              </a:ext>
            </a:extLst>
          </p:cNvPr>
          <p:cNvSpPr/>
          <p:nvPr/>
        </p:nvSpPr>
        <p:spPr>
          <a:xfrm>
            <a:off x="67922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1B2C8B53-6D68-CCA1-2BD9-2FEBA008B997}"/>
              </a:ext>
            </a:extLst>
          </p:cNvPr>
          <p:cNvSpPr/>
          <p:nvPr/>
        </p:nvSpPr>
        <p:spPr>
          <a:xfrm>
            <a:off x="39401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329DBE0-9E84-1C23-1928-301C74076082}"/>
              </a:ext>
            </a:extLst>
          </p:cNvPr>
          <p:cNvSpPr/>
          <p:nvPr/>
        </p:nvSpPr>
        <p:spPr>
          <a:xfrm>
            <a:off x="10880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3C220FAF-9DC1-086B-A15D-8DD99E6AB5A1}"/>
              </a:ext>
            </a:extLst>
          </p:cNvPr>
          <p:cNvSpPr/>
          <p:nvPr/>
        </p:nvSpPr>
        <p:spPr>
          <a:xfrm>
            <a:off x="5369726" y="419981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C9B7F2A7-4BCA-29D0-525F-047300D5D33B}"/>
              </a:ext>
            </a:extLst>
          </p:cNvPr>
          <p:cNvSpPr/>
          <p:nvPr/>
        </p:nvSpPr>
        <p:spPr>
          <a:xfrm>
            <a:off x="2540583" y="421198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412CA6F8-EA96-78A3-3C65-CB232282B468}"/>
              </a:ext>
            </a:extLst>
          </p:cNvPr>
          <p:cNvSpPr/>
          <p:nvPr/>
        </p:nvSpPr>
        <p:spPr>
          <a:xfrm>
            <a:off x="8244783" y="418379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6186A64A-993F-F66A-B231-BDB93667CF0E}"/>
              </a:ext>
            </a:extLst>
          </p:cNvPr>
          <p:cNvSpPr txBox="1"/>
          <p:nvPr/>
        </p:nvSpPr>
        <p:spPr>
          <a:xfrm>
            <a:off x="770498" y="3351838"/>
            <a:ext cx="208618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effective preventive strategies for all patients, tailored to their age and needs.</a:t>
            </a:r>
          </a:p>
        </p:txBody>
      </p:sp>
      <p:sp>
        <p:nvSpPr>
          <p:cNvPr id="4" name="TextBox 3">
            <a:extLst>
              <a:ext uri="{FF2B5EF4-FFF2-40B4-BE49-F238E27FC236}">
                <a16:creationId xmlns:a16="http://schemas.microsoft.com/office/drawing/2014/main" id="{D4AA8863-8327-2C62-295D-B7C98577964C}"/>
              </a:ext>
            </a:extLst>
          </p:cNvPr>
          <p:cNvSpPr txBox="1"/>
          <p:nvPr/>
        </p:nvSpPr>
        <p:spPr>
          <a:xfrm>
            <a:off x="3572155" y="3359672"/>
            <a:ext cx="2178714"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frequency and consumption of sugars and acidic drinks.</a:t>
            </a:r>
          </a:p>
        </p:txBody>
      </p:sp>
      <p:sp>
        <p:nvSpPr>
          <p:cNvPr id="7" name="TextBox 6">
            <a:extLst>
              <a:ext uri="{FF2B5EF4-FFF2-40B4-BE49-F238E27FC236}">
                <a16:creationId xmlns:a16="http://schemas.microsoft.com/office/drawing/2014/main" id="{FFC063E0-9F21-E17F-BF53-0EF0283E4A31}"/>
              </a:ext>
            </a:extLst>
          </p:cNvPr>
          <p:cNvSpPr txBox="1"/>
          <p:nvPr/>
        </p:nvSpPr>
        <p:spPr>
          <a:xfrm>
            <a:off x="6322265" y="3356284"/>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toothbrushing </a:t>
            </a:r>
          </a:p>
          <a:p>
            <a:pPr algn="ctr">
              <a:lnSpc>
                <a:spcPts val="1500"/>
              </a:lnSpc>
              <a:spcBef>
                <a:spcPct val="0"/>
              </a:spcBef>
            </a:pPr>
            <a:r>
              <a:rPr lang="en-US" sz="1400">
                <a:solidFill>
                  <a:srgbClr val="000000"/>
                </a:solidFill>
                <a:latin typeface="Arial"/>
                <a:ea typeface="Arial"/>
                <a:cs typeface="Arial"/>
                <a:sym typeface="Arial"/>
              </a:rPr>
              <a:t>and fluoridation.</a:t>
            </a:r>
          </a:p>
        </p:txBody>
      </p:sp>
      <p:sp>
        <p:nvSpPr>
          <p:cNvPr id="9" name="TextBox 8">
            <a:extLst>
              <a:ext uri="{FF2B5EF4-FFF2-40B4-BE49-F238E27FC236}">
                <a16:creationId xmlns:a16="http://schemas.microsoft.com/office/drawing/2014/main" id="{D30D98F2-4F78-B84C-0FD8-BEE57F046021}"/>
              </a:ext>
            </a:extLst>
          </p:cNvPr>
          <p:cNvSpPr txBox="1"/>
          <p:nvPr/>
        </p:nvSpPr>
        <p:spPr>
          <a:xfrm>
            <a:off x="9275506" y="3292256"/>
            <a:ext cx="217871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dental attendance and risk-based maintenance schedules.</a:t>
            </a:r>
          </a:p>
        </p:txBody>
      </p:sp>
      <p:sp>
        <p:nvSpPr>
          <p:cNvPr id="22" name="TextBox 21">
            <a:extLst>
              <a:ext uri="{FF2B5EF4-FFF2-40B4-BE49-F238E27FC236}">
                <a16:creationId xmlns:a16="http://schemas.microsoft.com/office/drawing/2014/main" id="{DF1F8E47-E93C-DF8B-C6B3-F2D43C2254A7}"/>
              </a:ext>
            </a:extLst>
          </p:cNvPr>
          <p:cNvSpPr txBox="1"/>
          <p:nvPr/>
        </p:nvSpPr>
        <p:spPr>
          <a:xfrm>
            <a:off x="2074949" y="5832667"/>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a reduction in alcohol consumption and tobacco cessation. </a:t>
            </a:r>
          </a:p>
        </p:txBody>
      </p:sp>
      <p:sp>
        <p:nvSpPr>
          <p:cNvPr id="23" name="TextBox 22">
            <a:extLst>
              <a:ext uri="{FF2B5EF4-FFF2-40B4-BE49-F238E27FC236}">
                <a16:creationId xmlns:a16="http://schemas.microsoft.com/office/drawing/2014/main" id="{F74BACE6-AF0F-76BE-81A2-9BAED9DA2C1A}"/>
              </a:ext>
            </a:extLst>
          </p:cNvPr>
          <p:cNvSpPr txBox="1"/>
          <p:nvPr/>
        </p:nvSpPr>
        <p:spPr>
          <a:xfrm>
            <a:off x="8014263" y="5832667"/>
            <a:ext cx="19135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a minimal intervention approach to oral healthcare.</a:t>
            </a:r>
          </a:p>
        </p:txBody>
      </p:sp>
      <p:sp>
        <p:nvSpPr>
          <p:cNvPr id="24" name="TextBox 23">
            <a:extLst>
              <a:ext uri="{FF2B5EF4-FFF2-40B4-BE49-F238E27FC236}">
                <a16:creationId xmlns:a16="http://schemas.microsoft.com/office/drawing/2014/main" id="{B3533D53-B0F2-7207-ECB2-5DC9E521B999}"/>
              </a:ext>
            </a:extLst>
          </p:cNvPr>
          <p:cNvSpPr txBox="1"/>
          <p:nvPr/>
        </p:nvSpPr>
        <p:spPr>
          <a:xfrm>
            <a:off x="4535624" y="5810968"/>
            <a:ext cx="3120741"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Where appropriate and feasible, water fluoridation should be considered as a community approach for the prevention of caries.</a:t>
            </a:r>
          </a:p>
        </p:txBody>
      </p:sp>
      <p:sp>
        <p:nvSpPr>
          <p:cNvPr id="21" name="Freeform 23">
            <a:extLst>
              <a:ext uri="{FF2B5EF4-FFF2-40B4-BE49-F238E27FC236}">
                <a16:creationId xmlns:a16="http://schemas.microsoft.com/office/drawing/2014/main" id="{94F3D197-37ED-EF96-E1EA-F340FCDFA906}"/>
              </a:ext>
            </a:extLst>
          </p:cNvPr>
          <p:cNvSpPr/>
          <p:nvPr/>
        </p:nvSpPr>
        <p:spPr>
          <a:xfrm>
            <a:off x="1324919" y="195590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5" name="Freeform 24">
            <a:extLst>
              <a:ext uri="{FF2B5EF4-FFF2-40B4-BE49-F238E27FC236}">
                <a16:creationId xmlns:a16="http://schemas.microsoft.com/office/drawing/2014/main" id="{6CEE8DA3-D86C-BA5A-B42C-44BBC1730757}"/>
              </a:ext>
            </a:extLst>
          </p:cNvPr>
          <p:cNvSpPr/>
          <p:nvPr/>
        </p:nvSpPr>
        <p:spPr>
          <a:xfrm>
            <a:off x="4436456" y="1910501"/>
            <a:ext cx="450112" cy="1084607"/>
          </a:xfrm>
          <a:custGeom>
            <a:avLst/>
            <a:gdLst/>
            <a:ahLst/>
            <a:cxnLst/>
            <a:rect l="l" t="t" r="r" b="b"/>
            <a:pathLst>
              <a:path w="675168" h="1626911">
                <a:moveTo>
                  <a:pt x="0" y="0"/>
                </a:moveTo>
                <a:lnTo>
                  <a:pt x="675168" y="0"/>
                </a:lnTo>
                <a:lnTo>
                  <a:pt x="675168" y="1626911"/>
                </a:lnTo>
                <a:lnTo>
                  <a:pt x="0" y="16269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45" name="Group 26">
            <a:extLst>
              <a:ext uri="{FF2B5EF4-FFF2-40B4-BE49-F238E27FC236}">
                <a16:creationId xmlns:a16="http://schemas.microsoft.com/office/drawing/2014/main" id="{1317B177-359B-B5D6-B9BD-9EF12900255F}"/>
              </a:ext>
            </a:extLst>
          </p:cNvPr>
          <p:cNvGrpSpPr/>
          <p:nvPr/>
        </p:nvGrpSpPr>
        <p:grpSpPr>
          <a:xfrm>
            <a:off x="9870474" y="2023895"/>
            <a:ext cx="988779" cy="922037"/>
            <a:chOff x="0" y="0"/>
            <a:chExt cx="1977559" cy="1844074"/>
          </a:xfrm>
        </p:grpSpPr>
        <p:sp>
          <p:nvSpPr>
            <p:cNvPr id="46" name="Freeform 27">
              <a:extLst>
                <a:ext uri="{FF2B5EF4-FFF2-40B4-BE49-F238E27FC236}">
                  <a16:creationId xmlns:a16="http://schemas.microsoft.com/office/drawing/2014/main" id="{17F419A5-EA68-BD3F-1958-ED5809880BA8}"/>
                </a:ext>
              </a:extLst>
            </p:cNvPr>
            <p:cNvSpPr/>
            <p:nvPr/>
          </p:nvSpPr>
          <p:spPr>
            <a:xfrm>
              <a:off x="0" y="0"/>
              <a:ext cx="1977559" cy="1844074"/>
            </a:xfrm>
            <a:custGeom>
              <a:avLst/>
              <a:gdLst/>
              <a:ahLst/>
              <a:cxnLst/>
              <a:rect l="l" t="t" r="r" b="b"/>
              <a:pathLst>
                <a:path w="1977559" h="1844074">
                  <a:moveTo>
                    <a:pt x="0" y="0"/>
                  </a:moveTo>
                  <a:lnTo>
                    <a:pt x="1977559" y="0"/>
                  </a:lnTo>
                  <a:lnTo>
                    <a:pt x="1977559" y="1844074"/>
                  </a:lnTo>
                  <a:lnTo>
                    <a:pt x="0" y="18440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47" name="Group 28">
              <a:extLst>
                <a:ext uri="{FF2B5EF4-FFF2-40B4-BE49-F238E27FC236}">
                  <a16:creationId xmlns:a16="http://schemas.microsoft.com/office/drawing/2014/main" id="{D6410A01-C44A-6F62-1F43-7E2D8FDB942E}"/>
                </a:ext>
              </a:extLst>
            </p:cNvPr>
            <p:cNvGrpSpPr/>
            <p:nvPr/>
          </p:nvGrpSpPr>
          <p:grpSpPr>
            <a:xfrm>
              <a:off x="650919" y="1363423"/>
              <a:ext cx="86502" cy="86360"/>
              <a:chOff x="0" y="0"/>
              <a:chExt cx="17087" cy="17059"/>
            </a:xfrm>
          </p:grpSpPr>
          <p:sp>
            <p:nvSpPr>
              <p:cNvPr id="51" name="Freeform 29">
                <a:extLst>
                  <a:ext uri="{FF2B5EF4-FFF2-40B4-BE49-F238E27FC236}">
                    <a16:creationId xmlns:a16="http://schemas.microsoft.com/office/drawing/2014/main" id="{4A7C1A81-9F9A-31A2-1EF9-C2AAE0BA23F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2" name="TextBox 30">
                <a:extLst>
                  <a:ext uri="{FF2B5EF4-FFF2-40B4-BE49-F238E27FC236}">
                    <a16:creationId xmlns:a16="http://schemas.microsoft.com/office/drawing/2014/main" id="{032B2998-7469-4F68-82C4-7694E5E29037}"/>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nvGrpSpPr>
            <p:cNvPr id="48" name="Group 31">
              <a:extLst>
                <a:ext uri="{FF2B5EF4-FFF2-40B4-BE49-F238E27FC236}">
                  <a16:creationId xmlns:a16="http://schemas.microsoft.com/office/drawing/2014/main" id="{A429173D-24BA-EE59-E89A-8F530FFCA26F}"/>
                </a:ext>
              </a:extLst>
            </p:cNvPr>
            <p:cNvGrpSpPr/>
            <p:nvPr/>
          </p:nvGrpSpPr>
          <p:grpSpPr>
            <a:xfrm>
              <a:off x="988780" y="743663"/>
              <a:ext cx="86502" cy="86360"/>
              <a:chOff x="0" y="0"/>
              <a:chExt cx="17087" cy="17059"/>
            </a:xfrm>
          </p:grpSpPr>
          <p:sp>
            <p:nvSpPr>
              <p:cNvPr id="49" name="Freeform 32">
                <a:extLst>
                  <a:ext uri="{FF2B5EF4-FFF2-40B4-BE49-F238E27FC236}">
                    <a16:creationId xmlns:a16="http://schemas.microsoft.com/office/drawing/2014/main" id="{2BC729DF-06A4-E501-241D-E5C4A8818A4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0" name="TextBox 33">
                <a:extLst>
                  <a:ext uri="{FF2B5EF4-FFF2-40B4-BE49-F238E27FC236}">
                    <a16:creationId xmlns:a16="http://schemas.microsoft.com/office/drawing/2014/main" id="{869D3078-F2D8-58F4-2299-2D3C9500EBAD}"/>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sp>
        <p:nvSpPr>
          <p:cNvPr id="53" name="Freeform 34">
            <a:extLst>
              <a:ext uri="{FF2B5EF4-FFF2-40B4-BE49-F238E27FC236}">
                <a16:creationId xmlns:a16="http://schemas.microsoft.com/office/drawing/2014/main" id="{78ADA95E-A286-9C5B-883B-B967B511B843}"/>
              </a:ext>
            </a:extLst>
          </p:cNvPr>
          <p:cNvSpPr/>
          <p:nvPr/>
        </p:nvSpPr>
        <p:spPr>
          <a:xfrm>
            <a:off x="5684362" y="441111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54" name="Freeform 35">
            <a:extLst>
              <a:ext uri="{FF2B5EF4-FFF2-40B4-BE49-F238E27FC236}">
                <a16:creationId xmlns:a16="http://schemas.microsoft.com/office/drawing/2014/main" id="{13C9E860-313C-F335-32D3-5EFCF8B649E7}"/>
              </a:ext>
            </a:extLst>
          </p:cNvPr>
          <p:cNvSpPr/>
          <p:nvPr/>
        </p:nvSpPr>
        <p:spPr>
          <a:xfrm>
            <a:off x="8550957" y="4272999"/>
            <a:ext cx="840200" cy="1092943"/>
          </a:xfrm>
          <a:custGeom>
            <a:avLst/>
            <a:gdLst/>
            <a:ahLst/>
            <a:cxnLst/>
            <a:rect l="l" t="t" r="r" b="b"/>
            <a:pathLst>
              <a:path w="1260300" h="1639415">
                <a:moveTo>
                  <a:pt x="0" y="0"/>
                </a:moveTo>
                <a:lnTo>
                  <a:pt x="1260300" y="0"/>
                </a:lnTo>
                <a:lnTo>
                  <a:pt x="1260300" y="1639414"/>
                </a:lnTo>
                <a:lnTo>
                  <a:pt x="0" y="16394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55" name="Group 43">
            <a:extLst>
              <a:ext uri="{FF2B5EF4-FFF2-40B4-BE49-F238E27FC236}">
                <a16:creationId xmlns:a16="http://schemas.microsoft.com/office/drawing/2014/main" id="{6FD7EE57-7804-FE6F-01E4-CB0E59BE346E}"/>
              </a:ext>
            </a:extLst>
          </p:cNvPr>
          <p:cNvGrpSpPr/>
          <p:nvPr/>
        </p:nvGrpSpPr>
        <p:grpSpPr>
          <a:xfrm>
            <a:off x="7205576" y="1917427"/>
            <a:ext cx="1030258" cy="1011704"/>
            <a:chOff x="0" y="0"/>
            <a:chExt cx="2060514" cy="2023409"/>
          </a:xfrm>
        </p:grpSpPr>
        <p:sp>
          <p:nvSpPr>
            <p:cNvPr id="56" name="Freeform 44">
              <a:extLst>
                <a:ext uri="{FF2B5EF4-FFF2-40B4-BE49-F238E27FC236}">
                  <a16:creationId xmlns:a16="http://schemas.microsoft.com/office/drawing/2014/main" id="{54884359-6412-AC0A-FC16-399EAE773B3D}"/>
                </a:ext>
              </a:extLst>
            </p:cNvPr>
            <p:cNvSpPr/>
            <p:nvPr/>
          </p:nvSpPr>
          <p:spPr>
            <a:xfrm>
              <a:off x="0" y="192489"/>
              <a:ext cx="812561" cy="1830920"/>
            </a:xfrm>
            <a:custGeom>
              <a:avLst/>
              <a:gdLst/>
              <a:ahLst/>
              <a:cxnLst/>
              <a:rect l="l" t="t" r="r" b="b"/>
              <a:pathLst>
                <a:path w="812561" h="1830920">
                  <a:moveTo>
                    <a:pt x="0" y="0"/>
                  </a:moveTo>
                  <a:lnTo>
                    <a:pt x="812561" y="0"/>
                  </a:lnTo>
                  <a:lnTo>
                    <a:pt x="812561" y="1830920"/>
                  </a:lnTo>
                  <a:lnTo>
                    <a:pt x="0" y="1830920"/>
                  </a:lnTo>
                  <a:lnTo>
                    <a:pt x="0" y="0"/>
                  </a:lnTo>
                  <a:close/>
                </a:path>
              </a:pathLst>
            </a:custGeom>
            <a:blipFill>
              <a:blip r:embed="rId16">
                <a:extLst>
                  <a:ext uri="{96DAC541-7B7A-43D3-8B79-37D633B846F1}">
                    <asvg:svgBlip xmlns:asvg="http://schemas.microsoft.com/office/drawing/2016/SVG/main" r:embed="rId17"/>
                  </a:ext>
                </a:extLst>
              </a:blip>
              <a:stretch>
                <a:fillRect r="-63464"/>
              </a:stretch>
            </a:blipFill>
          </p:spPr>
          <p:txBody>
            <a:bodyPr/>
            <a:lstStyle/>
            <a:p>
              <a:endParaRPr lang="en-GB" sz="800"/>
            </a:p>
          </p:txBody>
        </p:sp>
        <p:sp>
          <p:nvSpPr>
            <p:cNvPr id="57" name="Freeform 45">
              <a:extLst>
                <a:ext uri="{FF2B5EF4-FFF2-40B4-BE49-F238E27FC236}">
                  <a16:creationId xmlns:a16="http://schemas.microsoft.com/office/drawing/2014/main" id="{E29E203E-147E-C068-DFF6-12A00F216AE9}"/>
                </a:ext>
              </a:extLst>
            </p:cNvPr>
            <p:cNvSpPr/>
            <p:nvPr/>
          </p:nvSpPr>
          <p:spPr>
            <a:xfrm rot="-2700000">
              <a:off x="333427" y="296321"/>
              <a:ext cx="1430766" cy="1430766"/>
            </a:xfrm>
            <a:custGeom>
              <a:avLst/>
              <a:gdLst/>
              <a:ahLst/>
              <a:cxnLst/>
              <a:rect l="l" t="t" r="r" b="b"/>
              <a:pathLst>
                <a:path w="1430766" h="1430766">
                  <a:moveTo>
                    <a:pt x="0" y="0"/>
                  </a:moveTo>
                  <a:lnTo>
                    <a:pt x="1430766" y="0"/>
                  </a:lnTo>
                  <a:lnTo>
                    <a:pt x="1430766" y="1430766"/>
                  </a:lnTo>
                  <a:lnTo>
                    <a:pt x="0" y="143076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grpSp>
        <p:nvGrpSpPr>
          <p:cNvPr id="2" name="Group 1">
            <a:extLst>
              <a:ext uri="{FF2B5EF4-FFF2-40B4-BE49-F238E27FC236}">
                <a16:creationId xmlns:a16="http://schemas.microsoft.com/office/drawing/2014/main" id="{23C794A6-FA20-6FAF-C088-5AA509786D0A}"/>
              </a:ext>
            </a:extLst>
          </p:cNvPr>
          <p:cNvGrpSpPr/>
          <p:nvPr/>
        </p:nvGrpSpPr>
        <p:grpSpPr>
          <a:xfrm>
            <a:off x="2950616" y="4445097"/>
            <a:ext cx="632481" cy="986324"/>
            <a:chOff x="3491945" y="5748653"/>
            <a:chExt cx="948621" cy="1479330"/>
          </a:xfrm>
        </p:grpSpPr>
        <p:sp>
          <p:nvSpPr>
            <p:cNvPr id="17" name="Freeform 25">
              <a:extLst>
                <a:ext uri="{FF2B5EF4-FFF2-40B4-BE49-F238E27FC236}">
                  <a16:creationId xmlns:a16="http://schemas.microsoft.com/office/drawing/2014/main" id="{843971D2-69C0-48F0-EEAC-DAE11925A7BB}"/>
                </a:ext>
              </a:extLst>
            </p:cNvPr>
            <p:cNvSpPr/>
            <p:nvPr/>
          </p:nvSpPr>
          <p:spPr>
            <a:xfrm>
              <a:off x="3491945" y="5748653"/>
              <a:ext cx="948621" cy="1479330"/>
            </a:xfrm>
            <a:custGeom>
              <a:avLst/>
              <a:gdLst/>
              <a:ahLst/>
              <a:cxnLst/>
              <a:rect l="l" t="t" r="r" b="b"/>
              <a:pathLst>
                <a:path w="948621" h="1479330">
                  <a:moveTo>
                    <a:pt x="0" y="0"/>
                  </a:moveTo>
                  <a:lnTo>
                    <a:pt x="948621" y="0"/>
                  </a:lnTo>
                  <a:lnTo>
                    <a:pt x="948621" y="1479330"/>
                  </a:lnTo>
                  <a:lnTo>
                    <a:pt x="0" y="147933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grpSp>
          <p:nvGrpSpPr>
            <p:cNvPr id="27" name="Group 39">
              <a:extLst>
                <a:ext uri="{FF2B5EF4-FFF2-40B4-BE49-F238E27FC236}">
                  <a16:creationId xmlns:a16="http://schemas.microsoft.com/office/drawing/2014/main" id="{F639C60C-2128-5EA3-BB31-3B8B178393AF}"/>
                </a:ext>
              </a:extLst>
            </p:cNvPr>
            <p:cNvGrpSpPr/>
            <p:nvPr/>
          </p:nvGrpSpPr>
          <p:grpSpPr>
            <a:xfrm>
              <a:off x="3613551" y="5992432"/>
              <a:ext cx="724459" cy="139602"/>
              <a:chOff x="0" y="0"/>
              <a:chExt cx="190804" cy="36768"/>
            </a:xfrm>
          </p:grpSpPr>
          <p:sp>
            <p:nvSpPr>
              <p:cNvPr id="28" name="Freeform 40">
                <a:extLst>
                  <a:ext uri="{FF2B5EF4-FFF2-40B4-BE49-F238E27FC236}">
                    <a16:creationId xmlns:a16="http://schemas.microsoft.com/office/drawing/2014/main" id="{A50A25CA-0962-EE76-E7E2-51F6E8E42F70}"/>
                  </a:ext>
                </a:extLst>
              </p:cNvPr>
              <p:cNvSpPr/>
              <p:nvPr/>
            </p:nvSpPr>
            <p:spPr>
              <a:xfrm>
                <a:off x="0" y="0"/>
                <a:ext cx="190804" cy="36768"/>
              </a:xfrm>
              <a:custGeom>
                <a:avLst/>
                <a:gdLst/>
                <a:ahLst/>
                <a:cxnLst/>
                <a:rect l="l" t="t" r="r" b="b"/>
                <a:pathLst>
                  <a:path w="190804" h="36768">
                    <a:moveTo>
                      <a:pt x="18384" y="0"/>
                    </a:moveTo>
                    <a:lnTo>
                      <a:pt x="172420" y="0"/>
                    </a:lnTo>
                    <a:cubicBezTo>
                      <a:pt x="177296" y="0"/>
                      <a:pt x="181972" y="1937"/>
                      <a:pt x="185420" y="5384"/>
                    </a:cubicBezTo>
                    <a:cubicBezTo>
                      <a:pt x="188867" y="8832"/>
                      <a:pt x="190804" y="13508"/>
                      <a:pt x="190804" y="18384"/>
                    </a:cubicBezTo>
                    <a:lnTo>
                      <a:pt x="190804" y="18384"/>
                    </a:lnTo>
                    <a:cubicBezTo>
                      <a:pt x="190804" y="28537"/>
                      <a:pt x="182573" y="36768"/>
                      <a:pt x="172420" y="36768"/>
                    </a:cubicBezTo>
                    <a:lnTo>
                      <a:pt x="18384" y="36768"/>
                    </a:lnTo>
                    <a:cubicBezTo>
                      <a:pt x="8231" y="36768"/>
                      <a:pt x="0" y="28537"/>
                      <a:pt x="0" y="18384"/>
                    </a:cubicBezTo>
                    <a:lnTo>
                      <a:pt x="0" y="18384"/>
                    </a:lnTo>
                    <a:cubicBezTo>
                      <a:pt x="0" y="8231"/>
                      <a:pt x="8231" y="0"/>
                      <a:pt x="18384" y="0"/>
                    </a:cubicBezTo>
                    <a:close/>
                  </a:path>
                </a:pathLst>
              </a:custGeom>
              <a:solidFill>
                <a:srgbClr val="E0D0D0"/>
              </a:solidFill>
            </p:spPr>
            <p:txBody>
              <a:bodyPr/>
              <a:lstStyle/>
              <a:p>
                <a:endParaRPr lang="en-GB"/>
              </a:p>
            </p:txBody>
          </p:sp>
          <p:sp>
            <p:nvSpPr>
              <p:cNvPr id="29" name="TextBox 41">
                <a:extLst>
                  <a:ext uri="{FF2B5EF4-FFF2-40B4-BE49-F238E27FC236}">
                    <a16:creationId xmlns:a16="http://schemas.microsoft.com/office/drawing/2014/main" id="{BDDEEFCE-AB8E-D037-DA40-AEA6D3740B2C}"/>
                  </a:ext>
                </a:extLst>
              </p:cNvPr>
              <p:cNvSpPr txBox="1"/>
              <p:nvPr/>
            </p:nvSpPr>
            <p:spPr>
              <a:xfrm>
                <a:off x="0" y="-57150"/>
                <a:ext cx="190804" cy="93918"/>
              </a:xfrm>
              <a:prstGeom prst="rect">
                <a:avLst/>
              </a:prstGeom>
            </p:spPr>
            <p:txBody>
              <a:bodyPr lIns="50800" tIns="50800" rIns="50800" bIns="50800" rtlCol="0" anchor="ctr"/>
              <a:lstStyle/>
              <a:p>
                <a:pPr algn="ctr">
                  <a:lnSpc>
                    <a:spcPts val="1960"/>
                  </a:lnSpc>
                </a:pPr>
                <a:endParaRPr/>
              </a:p>
            </p:txBody>
          </p:sp>
        </p:grpSp>
      </p:grpSp>
    </p:spTree>
    <p:extLst>
      <p:ext uri="{BB962C8B-B14F-4D97-AF65-F5344CB8AC3E}">
        <p14:creationId xmlns:p14="http://schemas.microsoft.com/office/powerpoint/2010/main" val="2266505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3F293-37E6-7F81-F7D9-C14BBF3077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209299-5DB0-8DFD-422C-D26DF42BDF3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7128BA1-B1F6-F33C-028C-D1C187D0A26B}"/>
              </a:ext>
            </a:extLst>
          </p:cNvPr>
          <p:cNvSpPr txBox="1"/>
          <p:nvPr/>
        </p:nvSpPr>
        <p:spPr>
          <a:xfrm>
            <a:off x="405839" y="3826292"/>
            <a:ext cx="7921646" cy="923330"/>
          </a:xfrm>
          <a:prstGeom prst="rect">
            <a:avLst/>
          </a:prstGeom>
          <a:noFill/>
        </p:spPr>
        <p:txBody>
          <a:bodyPr wrap="square" rtlCol="0">
            <a:spAutoFit/>
          </a:bodyPr>
          <a:lstStyle/>
          <a:p>
            <a:r>
              <a:rPr lang="en-US" sz="5400" b="1" err="1">
                <a:solidFill>
                  <a:srgbClr val="00538F"/>
                </a:solidFill>
                <a:latin typeface="Arial" panose="020B0604020202020204" pitchFamily="34" charset="0"/>
                <a:cs typeface="Arial" panose="020B0604020202020204" pitchFamily="34" charset="0"/>
              </a:rPr>
              <a:t>Behaviour</a:t>
            </a:r>
            <a:r>
              <a:rPr lang="en-US" sz="5400" b="1">
                <a:solidFill>
                  <a:srgbClr val="00538F"/>
                </a:solidFill>
                <a:latin typeface="Arial" panose="020B0604020202020204" pitchFamily="34" charset="0"/>
                <a:cs typeface="Arial" panose="020B0604020202020204" pitchFamily="34" charset="0"/>
              </a:rPr>
              <a:t> Change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145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AF438-3432-CDB5-1F78-D71878080EF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015D88A-EE49-52E0-1161-D3A0F251AB2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415299A-61F9-C2E2-E76F-FA24EFDE7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071D345-9F46-3AD1-7623-BBA289BC6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7F53F613-6B27-9EE8-C67E-AB4CF3ACA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A1ABD3A-4A5E-A485-E329-F84B15C49765}"/>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D3354BF0-9E6F-5170-B4D8-3B20D319866A}"/>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269A5570-6243-E7D2-95C1-6FD909A13D79}"/>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9F4EED43-4EE1-5A5A-6117-FFAD896BB13C}"/>
              </a:ext>
            </a:extLst>
          </p:cNvPr>
          <p:cNvSpPr/>
          <p:nvPr/>
        </p:nvSpPr>
        <p:spPr>
          <a:xfrm>
            <a:off x="6848738"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2524E0E-7128-77A9-8E38-37165D362FA6}"/>
              </a:ext>
            </a:extLst>
          </p:cNvPr>
          <p:cNvSpPr/>
          <p:nvPr/>
        </p:nvSpPr>
        <p:spPr>
          <a:xfrm>
            <a:off x="3920747"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8F2458CC-CC0F-62E9-D0AF-05E4A6D17C01}"/>
              </a:ext>
            </a:extLst>
          </p:cNvPr>
          <p:cNvSpPr txBox="1"/>
          <p:nvPr/>
        </p:nvSpPr>
        <p:spPr>
          <a:xfrm>
            <a:off x="2041419" y="3293818"/>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impact that good oral health has on them, society, and the environment. </a:t>
            </a:r>
          </a:p>
        </p:txBody>
      </p:sp>
      <p:sp>
        <p:nvSpPr>
          <p:cNvPr id="21" name="TextBox 20">
            <a:extLst>
              <a:ext uri="{FF2B5EF4-FFF2-40B4-BE49-F238E27FC236}">
                <a16:creationId xmlns:a16="http://schemas.microsoft.com/office/drawing/2014/main" id="{26AA400D-3CC3-21C2-118E-0D0F53EED5CD}"/>
              </a:ext>
            </a:extLst>
          </p:cNvPr>
          <p:cNvSpPr txBox="1"/>
          <p:nvPr/>
        </p:nvSpPr>
        <p:spPr>
          <a:xfrm>
            <a:off x="5009403" y="3293818"/>
            <a:ext cx="21731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Patients as co-creators and co-managers of their oral health.</a:t>
            </a:r>
          </a:p>
        </p:txBody>
      </p:sp>
      <p:sp>
        <p:nvSpPr>
          <p:cNvPr id="22" name="TextBox 21">
            <a:extLst>
              <a:ext uri="{FF2B5EF4-FFF2-40B4-BE49-F238E27FC236}">
                <a16:creationId xmlns:a16="http://schemas.microsoft.com/office/drawing/2014/main" id="{CAFB18D9-2741-4250-B54C-30BE1150C5B8}"/>
              </a:ext>
            </a:extLst>
          </p:cNvPr>
          <p:cNvSpPr txBox="1"/>
          <p:nvPr/>
        </p:nvSpPr>
        <p:spPr>
          <a:xfrm>
            <a:off x="7668978" y="3293818"/>
            <a:ext cx="2572399"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embed new oral health </a:t>
            </a:r>
            <a:r>
              <a:rPr lang="en-US" sz="1400" err="1">
                <a:solidFill>
                  <a:srgbClr val="000000"/>
                </a:solidFill>
                <a:latin typeface="Arial"/>
                <a:ea typeface="Arial"/>
                <a:cs typeface="Arial"/>
                <a:sym typeface="Arial"/>
              </a:rPr>
              <a:t>behaviours</a:t>
            </a:r>
            <a:r>
              <a:rPr lang="en-US" sz="1400">
                <a:solidFill>
                  <a:srgbClr val="000000"/>
                </a:solidFill>
                <a:latin typeface="Arial"/>
                <a:ea typeface="Arial"/>
                <a:cs typeface="Arial"/>
                <a:sym typeface="Arial"/>
              </a:rPr>
              <a:t> when they are ready to do so.</a:t>
            </a:r>
          </a:p>
        </p:txBody>
      </p:sp>
      <p:sp>
        <p:nvSpPr>
          <p:cNvPr id="27" name="TextBox 26">
            <a:extLst>
              <a:ext uri="{FF2B5EF4-FFF2-40B4-BE49-F238E27FC236}">
                <a16:creationId xmlns:a16="http://schemas.microsoft.com/office/drawing/2014/main" id="{04EA9DC2-7A74-93DC-4441-CA3BB3EEBBE7}"/>
              </a:ext>
            </a:extLst>
          </p:cNvPr>
          <p:cNvSpPr txBox="1"/>
          <p:nvPr/>
        </p:nvSpPr>
        <p:spPr>
          <a:xfrm>
            <a:off x="3170819" y="5772759"/>
            <a:ext cx="295240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Motivate patients to take greater ownership for their own oral health, with an emphasis on home-based personal preventive regimes.</a:t>
            </a:r>
          </a:p>
        </p:txBody>
      </p:sp>
      <p:sp>
        <p:nvSpPr>
          <p:cNvPr id="29" name="TextBox 28">
            <a:extLst>
              <a:ext uri="{FF2B5EF4-FFF2-40B4-BE49-F238E27FC236}">
                <a16:creationId xmlns:a16="http://schemas.microsoft.com/office/drawing/2014/main" id="{91190502-A5E3-B074-042A-580F1FFADDAF}"/>
              </a:ext>
            </a:extLst>
          </p:cNvPr>
          <p:cNvSpPr txBox="1"/>
          <p:nvPr/>
        </p:nvSpPr>
        <p:spPr>
          <a:xfrm>
            <a:off x="6272501" y="5772759"/>
            <a:ext cx="2605022"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importance of preventive regimes that are tailored to their age and needs.</a:t>
            </a:r>
          </a:p>
        </p:txBody>
      </p:sp>
      <p:sp>
        <p:nvSpPr>
          <p:cNvPr id="2" name="TextBox 1">
            <a:extLst>
              <a:ext uri="{FF2B5EF4-FFF2-40B4-BE49-F238E27FC236}">
                <a16:creationId xmlns:a16="http://schemas.microsoft.com/office/drawing/2014/main" id="{92741A3E-021B-3887-AAC6-886AA4FC74EF}"/>
              </a:ext>
            </a:extLst>
          </p:cNvPr>
          <p:cNvSpPr txBox="1"/>
          <p:nvPr/>
        </p:nvSpPr>
        <p:spPr>
          <a:xfrm>
            <a:off x="2607128" y="116360"/>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42AF0468-D50D-EA84-2D35-2EE82F809845}"/>
              </a:ext>
            </a:extLst>
          </p:cNvPr>
          <p:cNvSpPr txBox="1"/>
          <p:nvPr/>
        </p:nvSpPr>
        <p:spPr>
          <a:xfrm>
            <a:off x="1598217" y="704994"/>
            <a:ext cx="8995560"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Communicating effective and evidence-based prevention will benefit patients’ oral health and mitigate environmental impacts.</a:t>
            </a:r>
          </a:p>
        </p:txBody>
      </p:sp>
      <p:sp>
        <p:nvSpPr>
          <p:cNvPr id="5" name="Freeform 17">
            <a:extLst>
              <a:ext uri="{FF2B5EF4-FFF2-40B4-BE49-F238E27FC236}">
                <a16:creationId xmlns:a16="http://schemas.microsoft.com/office/drawing/2014/main" id="{43C7F801-80CD-46E1-4CCA-9FAF854E7950}"/>
              </a:ext>
            </a:extLst>
          </p:cNvPr>
          <p:cNvSpPr/>
          <p:nvPr/>
        </p:nvSpPr>
        <p:spPr>
          <a:xfrm rot="2700000">
            <a:off x="2763066" y="1902616"/>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3F7CCA4A-1BC4-4EB3-3657-FA1DD342BC36}"/>
              </a:ext>
            </a:extLst>
          </p:cNvPr>
          <p:cNvSpPr/>
          <p:nvPr/>
        </p:nvSpPr>
        <p:spPr>
          <a:xfrm>
            <a:off x="7086339" y="4341341"/>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0F3C505B-D0FF-E0D1-2BC8-4263144B230A}"/>
              </a:ext>
            </a:extLst>
          </p:cNvPr>
          <p:cNvSpPr/>
          <p:nvPr/>
        </p:nvSpPr>
        <p:spPr>
          <a:xfrm>
            <a:off x="4144062" y="4373035"/>
            <a:ext cx="1005918" cy="1007177"/>
          </a:xfrm>
          <a:custGeom>
            <a:avLst/>
            <a:gdLst/>
            <a:ahLst/>
            <a:cxnLst/>
            <a:rect l="l" t="t" r="r" b="b"/>
            <a:pathLst>
              <a:path w="1508877" h="1510766">
                <a:moveTo>
                  <a:pt x="0" y="0"/>
                </a:moveTo>
                <a:lnTo>
                  <a:pt x="1508877" y="0"/>
                </a:lnTo>
                <a:lnTo>
                  <a:pt x="1508877" y="1510766"/>
                </a:lnTo>
                <a:lnTo>
                  <a:pt x="0" y="15107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FB6ED1EA-5F38-FBA0-A9FD-0D2A991A537B}"/>
              </a:ext>
            </a:extLst>
          </p:cNvPr>
          <p:cNvSpPr/>
          <p:nvPr/>
        </p:nvSpPr>
        <p:spPr>
          <a:xfrm>
            <a:off x="5616461" y="1997773"/>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1">
            <a:extLst>
              <a:ext uri="{FF2B5EF4-FFF2-40B4-BE49-F238E27FC236}">
                <a16:creationId xmlns:a16="http://schemas.microsoft.com/office/drawing/2014/main" id="{88A34C8A-B6A6-B37C-AABD-11462F3A58AC}"/>
              </a:ext>
            </a:extLst>
          </p:cNvPr>
          <p:cNvSpPr/>
          <p:nvPr/>
        </p:nvSpPr>
        <p:spPr>
          <a:xfrm>
            <a:off x="8363955" y="1960693"/>
            <a:ext cx="1182447" cy="1005080"/>
          </a:xfrm>
          <a:custGeom>
            <a:avLst/>
            <a:gdLst/>
            <a:ahLst/>
            <a:cxnLst/>
            <a:rect l="l" t="t" r="r" b="b"/>
            <a:pathLst>
              <a:path w="1773671" h="1507620">
                <a:moveTo>
                  <a:pt x="0" y="0"/>
                </a:moveTo>
                <a:lnTo>
                  <a:pt x="1773671" y="0"/>
                </a:lnTo>
                <a:lnTo>
                  <a:pt x="1773671" y="1507620"/>
                </a:lnTo>
                <a:lnTo>
                  <a:pt x="0" y="15076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Tree>
    <p:extLst>
      <p:ext uri="{BB962C8B-B14F-4D97-AF65-F5344CB8AC3E}">
        <p14:creationId xmlns:p14="http://schemas.microsoft.com/office/powerpoint/2010/main" val="3573494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4eb6b2b-cee5-4615-830e-317822bbabb3" xsi:nil="true"/>
    <lcf76f155ced4ddcb4097134ff3c332f xmlns="5c6b2862-4151-4687-9e8a-e7785f01a0c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92D5E5DDE20E4088ECA8970A4062A3" ma:contentTypeVersion="19" ma:contentTypeDescription="Create a new document." ma:contentTypeScope="" ma:versionID="37d77193eedf499b4fcbb930b0d16271">
  <xsd:schema xmlns:xsd="http://www.w3.org/2001/XMLSchema" xmlns:xs="http://www.w3.org/2001/XMLSchema" xmlns:p="http://schemas.microsoft.com/office/2006/metadata/properties" xmlns:ns2="5c6b2862-4151-4687-9e8a-e7785f01a0ce" xmlns:ns3="94eb6b2b-cee5-4615-830e-317822bbabb3" targetNamespace="http://schemas.microsoft.com/office/2006/metadata/properties" ma:root="true" ma:fieldsID="4eb31076ef40d80df8367bfa424cc856" ns2:_="" ns3:_="">
    <xsd:import namespace="5c6b2862-4151-4687-9e8a-e7785f01a0ce"/>
    <xsd:import namespace="94eb6b2b-cee5-4615-830e-317822bba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6b2862-4151-4687-9e8a-e7785f01a0c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9924ae-06fd-4b6d-93dc-67e32a2a7d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b6b2b-cee5-4615-830e-317822bbabb3"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b92ae2-3905-4594-9e67-72b14e25dea3}" ma:internalName="TaxCatchAll" ma:showField="CatchAllData" ma:web="94eb6b2b-cee5-4615-830e-317822bba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1F9BF8-8367-43D4-BE1C-C8E24D916DF2}">
  <ds:schemaRefs>
    <ds:schemaRef ds:uri="http://schemas.microsoft.com/sharepoint/v3/contenttype/forms"/>
  </ds:schemaRefs>
</ds:datastoreItem>
</file>

<file path=customXml/itemProps2.xml><?xml version="1.0" encoding="utf-8"?>
<ds:datastoreItem xmlns:ds="http://schemas.openxmlformats.org/officeDocument/2006/customXml" ds:itemID="{100C8729-607F-452C-90F1-CB17AABDBBE4}">
  <ds:schemaRefs>
    <ds:schemaRef ds:uri="5c6b2862-4151-4687-9e8a-e7785f01a0ce"/>
    <ds:schemaRef ds:uri="94eb6b2b-cee5-4615-830e-317822bbabb3"/>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8C267A5-3508-4BA3-BD5F-93850293D5A6}">
  <ds:schemaRefs>
    <ds:schemaRef ds:uri="5c6b2862-4151-4687-9e8a-e7785f01a0ce"/>
    <ds:schemaRef ds:uri="94eb6b2b-cee5-4615-830e-317822bbab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62</TotalTime>
  <Words>2607</Words>
  <Application>Microsoft Office PowerPoint</Application>
  <PresentationFormat>Widescreen</PresentationFormat>
  <Paragraphs>245</Paragraphs>
  <Slides>41</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Aptos</vt:lpstr>
      <vt:lpstr>Aptos Display</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Chloe Rodic</dc:creator>
  <cp:lastModifiedBy>Alexander Milward</cp:lastModifiedBy>
  <cp:revision>1</cp:revision>
  <dcterms:created xsi:type="dcterms:W3CDTF">2025-02-20T11:40:54Z</dcterms:created>
  <dcterms:modified xsi:type="dcterms:W3CDTF">2025-04-28T08:34:52Z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0x0101002392D5E5DDE20E4088ECA8970A4062A3</vt:lpwstr>
  </property>
  <property fmtid="{D5CDD505-2E9C-101B-9397-08002B2CF9AE}" pid="3" name="MediaServiceImageTags">
    <vt:lpwstr/>
  </property>
</Properties>
</file>